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11" r:id="rId2"/>
    <p:sldId id="313" r:id="rId3"/>
    <p:sldId id="309" r:id="rId4"/>
    <p:sldId id="301" r:id="rId5"/>
    <p:sldId id="315" r:id="rId6"/>
    <p:sldId id="317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0000"/>
    <a:srgbClr val="FF6600"/>
    <a:srgbClr val="FFCC66"/>
    <a:srgbClr val="99CCFF"/>
    <a:srgbClr val="CC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648" y="45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1B6C3D7E-788B-488A-AC37-E24DCAE46C2D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762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7D337FF-E047-4353-923A-315D677E7621}"/>
              </a:ext>
            </a:extLst>
          </p:cNvPr>
          <p:cNvSpPr txBox="1"/>
          <p:nvPr/>
        </p:nvSpPr>
        <p:spPr>
          <a:xfrm>
            <a:off x="295275" y="1536076"/>
            <a:ext cx="9315449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安全運転を</a:t>
            </a:r>
            <a:endParaRPr lang="en-US" altLang="ja-JP" sz="12000" b="1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心がけよう</a:t>
            </a:r>
            <a:endParaRPr kumimoji="1" lang="ja-JP" altLang="en-US" sz="12000" b="1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509596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4384F728-D65A-4948-80DF-C3A0F8594F29}"/>
              </a:ext>
            </a:extLst>
          </p:cNvPr>
          <p:cNvGrpSpPr/>
          <p:nvPr/>
        </p:nvGrpSpPr>
        <p:grpSpPr>
          <a:xfrm>
            <a:off x="1963271" y="367553"/>
            <a:ext cx="5979458" cy="5979458"/>
            <a:chOff x="2187388" y="663388"/>
            <a:chExt cx="5531224" cy="5531224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262E8B3A-1EB0-41CD-BA19-6F944BC9D618}"/>
                </a:ext>
              </a:extLst>
            </p:cNvPr>
            <p:cNvGrpSpPr/>
            <p:nvPr/>
          </p:nvGrpSpPr>
          <p:grpSpPr>
            <a:xfrm>
              <a:off x="2501153" y="977153"/>
              <a:ext cx="4903694" cy="4903694"/>
              <a:chOff x="2501153" y="977153"/>
              <a:chExt cx="4903694" cy="4903694"/>
            </a:xfrm>
            <a:solidFill>
              <a:schemeClr val="bg1">
                <a:lumMod val="50000"/>
              </a:schemeClr>
            </a:solidFill>
          </p:grpSpPr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18AC32BA-1858-4817-AF8F-D05E65CCBBBF}"/>
                  </a:ext>
                </a:extLst>
              </p:cNvPr>
              <p:cNvSpPr/>
              <p:nvPr/>
            </p:nvSpPr>
            <p:spPr>
              <a:xfrm>
                <a:off x="2501153" y="977153"/>
                <a:ext cx="4903694" cy="4903694"/>
              </a:xfrm>
              <a:custGeom>
                <a:avLst/>
                <a:gdLst>
                  <a:gd name="connsiteX0" fmla="*/ 2451847 w 4903694"/>
                  <a:gd name="connsiteY0" fmla="*/ 0 h 4903694"/>
                  <a:gd name="connsiteX1" fmla="*/ 2457243 w 4903694"/>
                  <a:gd name="connsiteY1" fmla="*/ 273 h 4903694"/>
                  <a:gd name="connsiteX2" fmla="*/ 2475243 w 4903694"/>
                  <a:gd name="connsiteY2" fmla="*/ 2214308 h 4903694"/>
                  <a:gd name="connsiteX3" fmla="*/ 2924779 w 4903694"/>
                  <a:gd name="connsiteY3" fmla="*/ 46577 h 4903694"/>
                  <a:gd name="connsiteX4" fmla="*/ 2935457 w 4903694"/>
                  <a:gd name="connsiteY4" fmla="*/ 48207 h 4903694"/>
                  <a:gd name="connsiteX5" fmla="*/ 2521133 w 4903694"/>
                  <a:gd name="connsiteY5" fmla="*/ 2223435 h 4903694"/>
                  <a:gd name="connsiteX6" fmla="*/ 3384993 w 4903694"/>
                  <a:gd name="connsiteY6" fmla="*/ 184910 h 4903694"/>
                  <a:gd name="connsiteX7" fmla="*/ 3395134 w 4903694"/>
                  <a:gd name="connsiteY7" fmla="*/ 188622 h 4903694"/>
                  <a:gd name="connsiteX8" fmla="*/ 2564365 w 4903694"/>
                  <a:gd name="connsiteY8" fmla="*/ 2241342 h 4903694"/>
                  <a:gd name="connsiteX9" fmla="*/ 3809282 w 4903694"/>
                  <a:gd name="connsiteY9" fmla="*/ 410586 h 4903694"/>
                  <a:gd name="connsiteX10" fmla="*/ 3818512 w 4903694"/>
                  <a:gd name="connsiteY10" fmla="*/ 416194 h 4903694"/>
                  <a:gd name="connsiteX11" fmla="*/ 2603269 w 4903694"/>
                  <a:gd name="connsiteY11" fmla="*/ 2267337 h 4903694"/>
                  <a:gd name="connsiteX12" fmla="*/ 4181567 w 4903694"/>
                  <a:gd name="connsiteY12" fmla="*/ 714496 h 4903694"/>
                  <a:gd name="connsiteX13" fmla="*/ 4185565 w 4903694"/>
                  <a:gd name="connsiteY13" fmla="*/ 718129 h 4903694"/>
                  <a:gd name="connsiteX14" fmla="*/ 4189198 w 4903694"/>
                  <a:gd name="connsiteY14" fmla="*/ 722126 h 4903694"/>
                  <a:gd name="connsiteX15" fmla="*/ 2636356 w 4903694"/>
                  <a:gd name="connsiteY15" fmla="*/ 2300424 h 4903694"/>
                  <a:gd name="connsiteX16" fmla="*/ 4487500 w 4903694"/>
                  <a:gd name="connsiteY16" fmla="*/ 1085181 h 4903694"/>
                  <a:gd name="connsiteX17" fmla="*/ 4493107 w 4903694"/>
                  <a:gd name="connsiteY17" fmla="*/ 1094411 h 4903694"/>
                  <a:gd name="connsiteX18" fmla="*/ 2662351 w 4903694"/>
                  <a:gd name="connsiteY18" fmla="*/ 2339328 h 4903694"/>
                  <a:gd name="connsiteX19" fmla="*/ 4715072 w 4903694"/>
                  <a:gd name="connsiteY19" fmla="*/ 1508559 h 4903694"/>
                  <a:gd name="connsiteX20" fmla="*/ 4718784 w 4903694"/>
                  <a:gd name="connsiteY20" fmla="*/ 1518700 h 4903694"/>
                  <a:gd name="connsiteX21" fmla="*/ 2680258 w 4903694"/>
                  <a:gd name="connsiteY21" fmla="*/ 2382560 h 4903694"/>
                  <a:gd name="connsiteX22" fmla="*/ 4855487 w 4903694"/>
                  <a:gd name="connsiteY22" fmla="*/ 1968237 h 4903694"/>
                  <a:gd name="connsiteX23" fmla="*/ 4857117 w 4903694"/>
                  <a:gd name="connsiteY23" fmla="*/ 1978915 h 4903694"/>
                  <a:gd name="connsiteX24" fmla="*/ 2689385 w 4903694"/>
                  <a:gd name="connsiteY24" fmla="*/ 2428450 h 4903694"/>
                  <a:gd name="connsiteX25" fmla="*/ 4903422 w 4903694"/>
                  <a:gd name="connsiteY25" fmla="*/ 2446451 h 4903694"/>
                  <a:gd name="connsiteX26" fmla="*/ 4903694 w 4903694"/>
                  <a:gd name="connsiteY26" fmla="*/ 2451847 h 4903694"/>
                  <a:gd name="connsiteX27" fmla="*/ 4903422 w 4903694"/>
                  <a:gd name="connsiteY27" fmla="*/ 2457243 h 4903694"/>
                  <a:gd name="connsiteX28" fmla="*/ 2689385 w 4903694"/>
                  <a:gd name="connsiteY28" fmla="*/ 2475243 h 4903694"/>
                  <a:gd name="connsiteX29" fmla="*/ 4857117 w 4903694"/>
                  <a:gd name="connsiteY29" fmla="*/ 2924779 h 4903694"/>
                  <a:gd name="connsiteX30" fmla="*/ 4855488 w 4903694"/>
                  <a:gd name="connsiteY30" fmla="*/ 2935457 h 4903694"/>
                  <a:gd name="connsiteX31" fmla="*/ 2680258 w 4903694"/>
                  <a:gd name="connsiteY31" fmla="*/ 2521133 h 4903694"/>
                  <a:gd name="connsiteX32" fmla="*/ 4718784 w 4903694"/>
                  <a:gd name="connsiteY32" fmla="*/ 3384993 h 4903694"/>
                  <a:gd name="connsiteX33" fmla="*/ 4715072 w 4903694"/>
                  <a:gd name="connsiteY33" fmla="*/ 3395134 h 4903694"/>
                  <a:gd name="connsiteX34" fmla="*/ 2662351 w 4903694"/>
                  <a:gd name="connsiteY34" fmla="*/ 2564365 h 4903694"/>
                  <a:gd name="connsiteX35" fmla="*/ 4493108 w 4903694"/>
                  <a:gd name="connsiteY35" fmla="*/ 3809282 h 4903694"/>
                  <a:gd name="connsiteX36" fmla="*/ 4487500 w 4903694"/>
                  <a:gd name="connsiteY36" fmla="*/ 3818512 h 4903694"/>
                  <a:gd name="connsiteX37" fmla="*/ 2636356 w 4903694"/>
                  <a:gd name="connsiteY37" fmla="*/ 2603269 h 4903694"/>
                  <a:gd name="connsiteX38" fmla="*/ 4189198 w 4903694"/>
                  <a:gd name="connsiteY38" fmla="*/ 4181568 h 4903694"/>
                  <a:gd name="connsiteX39" fmla="*/ 4185565 w 4903694"/>
                  <a:gd name="connsiteY39" fmla="*/ 4185565 h 4903694"/>
                  <a:gd name="connsiteX40" fmla="*/ 4181568 w 4903694"/>
                  <a:gd name="connsiteY40" fmla="*/ 4189198 h 4903694"/>
                  <a:gd name="connsiteX41" fmla="*/ 2603269 w 4903694"/>
                  <a:gd name="connsiteY41" fmla="*/ 2636356 h 4903694"/>
                  <a:gd name="connsiteX42" fmla="*/ 3818512 w 4903694"/>
                  <a:gd name="connsiteY42" fmla="*/ 4487500 h 4903694"/>
                  <a:gd name="connsiteX43" fmla="*/ 3809282 w 4903694"/>
                  <a:gd name="connsiteY43" fmla="*/ 4493108 h 4903694"/>
                  <a:gd name="connsiteX44" fmla="*/ 2564365 w 4903694"/>
                  <a:gd name="connsiteY44" fmla="*/ 2662351 h 4903694"/>
                  <a:gd name="connsiteX45" fmla="*/ 3395134 w 4903694"/>
                  <a:gd name="connsiteY45" fmla="*/ 4715072 h 4903694"/>
                  <a:gd name="connsiteX46" fmla="*/ 3384993 w 4903694"/>
                  <a:gd name="connsiteY46" fmla="*/ 4718784 h 4903694"/>
                  <a:gd name="connsiteX47" fmla="*/ 2521133 w 4903694"/>
                  <a:gd name="connsiteY47" fmla="*/ 2680258 h 4903694"/>
                  <a:gd name="connsiteX48" fmla="*/ 2935457 w 4903694"/>
                  <a:gd name="connsiteY48" fmla="*/ 4855487 h 4903694"/>
                  <a:gd name="connsiteX49" fmla="*/ 2924779 w 4903694"/>
                  <a:gd name="connsiteY49" fmla="*/ 4857117 h 4903694"/>
                  <a:gd name="connsiteX50" fmla="*/ 2475243 w 4903694"/>
                  <a:gd name="connsiteY50" fmla="*/ 2689385 h 4903694"/>
                  <a:gd name="connsiteX51" fmla="*/ 2457243 w 4903694"/>
                  <a:gd name="connsiteY51" fmla="*/ 4903422 h 4903694"/>
                  <a:gd name="connsiteX52" fmla="*/ 2451847 w 4903694"/>
                  <a:gd name="connsiteY52" fmla="*/ 4903694 h 4903694"/>
                  <a:gd name="connsiteX53" fmla="*/ 2446451 w 4903694"/>
                  <a:gd name="connsiteY53" fmla="*/ 4903422 h 4903694"/>
                  <a:gd name="connsiteX54" fmla="*/ 2428450 w 4903694"/>
                  <a:gd name="connsiteY54" fmla="*/ 2689385 h 4903694"/>
                  <a:gd name="connsiteX55" fmla="*/ 1978915 w 4903694"/>
                  <a:gd name="connsiteY55" fmla="*/ 4857117 h 4903694"/>
                  <a:gd name="connsiteX56" fmla="*/ 1968237 w 4903694"/>
                  <a:gd name="connsiteY56" fmla="*/ 4855487 h 4903694"/>
                  <a:gd name="connsiteX57" fmla="*/ 2382560 w 4903694"/>
                  <a:gd name="connsiteY57" fmla="*/ 2680258 h 4903694"/>
                  <a:gd name="connsiteX58" fmla="*/ 1518700 w 4903694"/>
                  <a:gd name="connsiteY58" fmla="*/ 4718784 h 4903694"/>
                  <a:gd name="connsiteX59" fmla="*/ 1508559 w 4903694"/>
                  <a:gd name="connsiteY59" fmla="*/ 4715072 h 4903694"/>
                  <a:gd name="connsiteX60" fmla="*/ 2339328 w 4903694"/>
                  <a:gd name="connsiteY60" fmla="*/ 2662351 h 4903694"/>
                  <a:gd name="connsiteX61" fmla="*/ 1094411 w 4903694"/>
                  <a:gd name="connsiteY61" fmla="*/ 4493107 h 4903694"/>
                  <a:gd name="connsiteX62" fmla="*/ 1085181 w 4903694"/>
                  <a:gd name="connsiteY62" fmla="*/ 4487500 h 4903694"/>
                  <a:gd name="connsiteX63" fmla="*/ 2300424 w 4903694"/>
                  <a:gd name="connsiteY63" fmla="*/ 2636356 h 4903694"/>
                  <a:gd name="connsiteX64" fmla="*/ 722126 w 4903694"/>
                  <a:gd name="connsiteY64" fmla="*/ 4189198 h 4903694"/>
                  <a:gd name="connsiteX65" fmla="*/ 718129 w 4903694"/>
                  <a:gd name="connsiteY65" fmla="*/ 4185565 h 4903694"/>
                  <a:gd name="connsiteX66" fmla="*/ 714496 w 4903694"/>
                  <a:gd name="connsiteY66" fmla="*/ 4181567 h 4903694"/>
                  <a:gd name="connsiteX67" fmla="*/ 2267337 w 4903694"/>
                  <a:gd name="connsiteY67" fmla="*/ 2603269 h 4903694"/>
                  <a:gd name="connsiteX68" fmla="*/ 416194 w 4903694"/>
                  <a:gd name="connsiteY68" fmla="*/ 3818512 h 4903694"/>
                  <a:gd name="connsiteX69" fmla="*/ 410586 w 4903694"/>
                  <a:gd name="connsiteY69" fmla="*/ 3809282 h 4903694"/>
                  <a:gd name="connsiteX70" fmla="*/ 2241342 w 4903694"/>
                  <a:gd name="connsiteY70" fmla="*/ 2564365 h 4903694"/>
                  <a:gd name="connsiteX71" fmla="*/ 188622 w 4903694"/>
                  <a:gd name="connsiteY71" fmla="*/ 3395134 h 4903694"/>
                  <a:gd name="connsiteX72" fmla="*/ 184910 w 4903694"/>
                  <a:gd name="connsiteY72" fmla="*/ 3384993 h 4903694"/>
                  <a:gd name="connsiteX73" fmla="*/ 2223435 w 4903694"/>
                  <a:gd name="connsiteY73" fmla="*/ 2521133 h 4903694"/>
                  <a:gd name="connsiteX74" fmla="*/ 48207 w 4903694"/>
                  <a:gd name="connsiteY74" fmla="*/ 2935457 h 4903694"/>
                  <a:gd name="connsiteX75" fmla="*/ 46577 w 4903694"/>
                  <a:gd name="connsiteY75" fmla="*/ 2924778 h 4903694"/>
                  <a:gd name="connsiteX76" fmla="*/ 2214308 w 4903694"/>
                  <a:gd name="connsiteY76" fmla="*/ 2475243 h 4903694"/>
                  <a:gd name="connsiteX77" fmla="*/ 273 w 4903694"/>
                  <a:gd name="connsiteY77" fmla="*/ 2457243 h 4903694"/>
                  <a:gd name="connsiteX78" fmla="*/ 0 w 4903694"/>
                  <a:gd name="connsiteY78" fmla="*/ 2451847 h 4903694"/>
                  <a:gd name="connsiteX79" fmla="*/ 273 w 4903694"/>
                  <a:gd name="connsiteY79" fmla="*/ 2446451 h 4903694"/>
                  <a:gd name="connsiteX80" fmla="*/ 2214308 w 4903694"/>
                  <a:gd name="connsiteY80" fmla="*/ 2428450 h 4903694"/>
                  <a:gd name="connsiteX81" fmla="*/ 46577 w 4903694"/>
                  <a:gd name="connsiteY81" fmla="*/ 1978915 h 4903694"/>
                  <a:gd name="connsiteX82" fmla="*/ 48207 w 4903694"/>
                  <a:gd name="connsiteY82" fmla="*/ 1968237 h 4903694"/>
                  <a:gd name="connsiteX83" fmla="*/ 2223435 w 4903694"/>
                  <a:gd name="connsiteY83" fmla="*/ 2382560 h 4903694"/>
                  <a:gd name="connsiteX84" fmla="*/ 184911 w 4903694"/>
                  <a:gd name="connsiteY84" fmla="*/ 1518701 h 4903694"/>
                  <a:gd name="connsiteX85" fmla="*/ 188622 w 4903694"/>
                  <a:gd name="connsiteY85" fmla="*/ 1508560 h 4903694"/>
                  <a:gd name="connsiteX86" fmla="*/ 2241342 w 4903694"/>
                  <a:gd name="connsiteY86" fmla="*/ 2339328 h 4903694"/>
                  <a:gd name="connsiteX87" fmla="*/ 410587 w 4903694"/>
                  <a:gd name="connsiteY87" fmla="*/ 1094412 h 4903694"/>
                  <a:gd name="connsiteX88" fmla="*/ 416194 w 4903694"/>
                  <a:gd name="connsiteY88" fmla="*/ 1085182 h 4903694"/>
                  <a:gd name="connsiteX89" fmla="*/ 2267337 w 4903694"/>
                  <a:gd name="connsiteY89" fmla="*/ 2300424 h 4903694"/>
                  <a:gd name="connsiteX90" fmla="*/ 714496 w 4903694"/>
                  <a:gd name="connsiteY90" fmla="*/ 722127 h 4903694"/>
                  <a:gd name="connsiteX91" fmla="*/ 718129 w 4903694"/>
                  <a:gd name="connsiteY91" fmla="*/ 718129 h 4903694"/>
                  <a:gd name="connsiteX92" fmla="*/ 722127 w 4903694"/>
                  <a:gd name="connsiteY92" fmla="*/ 714496 h 4903694"/>
                  <a:gd name="connsiteX93" fmla="*/ 2300424 w 4903694"/>
                  <a:gd name="connsiteY93" fmla="*/ 2267337 h 4903694"/>
                  <a:gd name="connsiteX94" fmla="*/ 1085182 w 4903694"/>
                  <a:gd name="connsiteY94" fmla="*/ 416194 h 4903694"/>
                  <a:gd name="connsiteX95" fmla="*/ 1094412 w 4903694"/>
                  <a:gd name="connsiteY95" fmla="*/ 410587 h 4903694"/>
                  <a:gd name="connsiteX96" fmla="*/ 2339328 w 4903694"/>
                  <a:gd name="connsiteY96" fmla="*/ 2241342 h 4903694"/>
                  <a:gd name="connsiteX97" fmla="*/ 1508560 w 4903694"/>
                  <a:gd name="connsiteY97" fmla="*/ 188622 h 4903694"/>
                  <a:gd name="connsiteX98" fmla="*/ 1518701 w 4903694"/>
                  <a:gd name="connsiteY98" fmla="*/ 184911 h 4903694"/>
                  <a:gd name="connsiteX99" fmla="*/ 2382560 w 4903694"/>
                  <a:gd name="connsiteY99" fmla="*/ 2223435 h 4903694"/>
                  <a:gd name="connsiteX100" fmla="*/ 1968237 w 4903694"/>
                  <a:gd name="connsiteY100" fmla="*/ 48207 h 4903694"/>
                  <a:gd name="connsiteX101" fmla="*/ 1978915 w 4903694"/>
                  <a:gd name="connsiteY101" fmla="*/ 46577 h 4903694"/>
                  <a:gd name="connsiteX102" fmla="*/ 2428450 w 4903694"/>
                  <a:gd name="connsiteY102" fmla="*/ 2214308 h 4903694"/>
                  <a:gd name="connsiteX103" fmla="*/ 2446451 w 4903694"/>
                  <a:gd name="connsiteY103" fmla="*/ 273 h 4903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4903694" h="4903694">
                    <a:moveTo>
                      <a:pt x="2451847" y="0"/>
                    </a:moveTo>
                    <a:lnTo>
                      <a:pt x="2457243" y="273"/>
                    </a:lnTo>
                    <a:lnTo>
                      <a:pt x="2475243" y="2214308"/>
                    </a:lnTo>
                    <a:lnTo>
                      <a:pt x="2924779" y="46577"/>
                    </a:lnTo>
                    <a:lnTo>
                      <a:pt x="2935457" y="48207"/>
                    </a:lnTo>
                    <a:lnTo>
                      <a:pt x="2521133" y="2223435"/>
                    </a:lnTo>
                    <a:lnTo>
                      <a:pt x="3384993" y="184910"/>
                    </a:lnTo>
                    <a:lnTo>
                      <a:pt x="3395134" y="188622"/>
                    </a:lnTo>
                    <a:lnTo>
                      <a:pt x="2564365" y="2241342"/>
                    </a:lnTo>
                    <a:lnTo>
                      <a:pt x="3809282" y="410586"/>
                    </a:lnTo>
                    <a:lnTo>
                      <a:pt x="3818512" y="416194"/>
                    </a:lnTo>
                    <a:lnTo>
                      <a:pt x="2603269" y="2267337"/>
                    </a:lnTo>
                    <a:lnTo>
                      <a:pt x="4181567" y="714496"/>
                    </a:lnTo>
                    <a:lnTo>
                      <a:pt x="4185565" y="718129"/>
                    </a:lnTo>
                    <a:lnTo>
                      <a:pt x="4189198" y="722126"/>
                    </a:lnTo>
                    <a:lnTo>
                      <a:pt x="2636356" y="2300424"/>
                    </a:lnTo>
                    <a:lnTo>
                      <a:pt x="4487500" y="1085181"/>
                    </a:lnTo>
                    <a:lnTo>
                      <a:pt x="4493107" y="1094411"/>
                    </a:lnTo>
                    <a:lnTo>
                      <a:pt x="2662351" y="2339328"/>
                    </a:lnTo>
                    <a:lnTo>
                      <a:pt x="4715072" y="1508559"/>
                    </a:lnTo>
                    <a:lnTo>
                      <a:pt x="4718784" y="1518700"/>
                    </a:lnTo>
                    <a:lnTo>
                      <a:pt x="2680258" y="2382560"/>
                    </a:lnTo>
                    <a:lnTo>
                      <a:pt x="4855487" y="1968237"/>
                    </a:lnTo>
                    <a:lnTo>
                      <a:pt x="4857117" y="1978915"/>
                    </a:lnTo>
                    <a:lnTo>
                      <a:pt x="2689385" y="2428450"/>
                    </a:lnTo>
                    <a:lnTo>
                      <a:pt x="4903422" y="2446451"/>
                    </a:lnTo>
                    <a:lnTo>
                      <a:pt x="4903694" y="2451847"/>
                    </a:lnTo>
                    <a:lnTo>
                      <a:pt x="4903422" y="2457243"/>
                    </a:lnTo>
                    <a:lnTo>
                      <a:pt x="2689385" y="2475243"/>
                    </a:lnTo>
                    <a:lnTo>
                      <a:pt x="4857117" y="2924779"/>
                    </a:lnTo>
                    <a:lnTo>
                      <a:pt x="4855488" y="2935457"/>
                    </a:lnTo>
                    <a:lnTo>
                      <a:pt x="2680258" y="2521133"/>
                    </a:lnTo>
                    <a:lnTo>
                      <a:pt x="4718784" y="3384993"/>
                    </a:lnTo>
                    <a:lnTo>
                      <a:pt x="4715072" y="3395134"/>
                    </a:lnTo>
                    <a:lnTo>
                      <a:pt x="2662351" y="2564365"/>
                    </a:lnTo>
                    <a:lnTo>
                      <a:pt x="4493108" y="3809282"/>
                    </a:lnTo>
                    <a:lnTo>
                      <a:pt x="4487500" y="3818512"/>
                    </a:lnTo>
                    <a:lnTo>
                      <a:pt x="2636356" y="2603269"/>
                    </a:lnTo>
                    <a:lnTo>
                      <a:pt x="4189198" y="4181568"/>
                    </a:lnTo>
                    <a:lnTo>
                      <a:pt x="4185565" y="4185565"/>
                    </a:lnTo>
                    <a:lnTo>
                      <a:pt x="4181568" y="4189198"/>
                    </a:lnTo>
                    <a:lnTo>
                      <a:pt x="2603269" y="2636356"/>
                    </a:lnTo>
                    <a:lnTo>
                      <a:pt x="3818512" y="4487500"/>
                    </a:lnTo>
                    <a:lnTo>
                      <a:pt x="3809282" y="4493108"/>
                    </a:lnTo>
                    <a:lnTo>
                      <a:pt x="2564365" y="2662351"/>
                    </a:lnTo>
                    <a:lnTo>
                      <a:pt x="3395134" y="4715072"/>
                    </a:lnTo>
                    <a:lnTo>
                      <a:pt x="3384993" y="4718784"/>
                    </a:lnTo>
                    <a:lnTo>
                      <a:pt x="2521133" y="2680258"/>
                    </a:lnTo>
                    <a:lnTo>
                      <a:pt x="2935457" y="4855487"/>
                    </a:lnTo>
                    <a:lnTo>
                      <a:pt x="2924779" y="4857117"/>
                    </a:lnTo>
                    <a:lnTo>
                      <a:pt x="2475243" y="2689385"/>
                    </a:lnTo>
                    <a:lnTo>
                      <a:pt x="2457243" y="4903422"/>
                    </a:lnTo>
                    <a:lnTo>
                      <a:pt x="2451847" y="4903694"/>
                    </a:lnTo>
                    <a:lnTo>
                      <a:pt x="2446451" y="4903422"/>
                    </a:lnTo>
                    <a:lnTo>
                      <a:pt x="2428450" y="2689385"/>
                    </a:lnTo>
                    <a:lnTo>
                      <a:pt x="1978915" y="4857117"/>
                    </a:lnTo>
                    <a:lnTo>
                      <a:pt x="1968237" y="4855487"/>
                    </a:lnTo>
                    <a:lnTo>
                      <a:pt x="2382560" y="2680258"/>
                    </a:lnTo>
                    <a:lnTo>
                      <a:pt x="1518700" y="4718784"/>
                    </a:lnTo>
                    <a:lnTo>
                      <a:pt x="1508559" y="4715072"/>
                    </a:lnTo>
                    <a:lnTo>
                      <a:pt x="2339328" y="2662351"/>
                    </a:lnTo>
                    <a:lnTo>
                      <a:pt x="1094411" y="4493107"/>
                    </a:lnTo>
                    <a:lnTo>
                      <a:pt x="1085181" y="4487500"/>
                    </a:lnTo>
                    <a:lnTo>
                      <a:pt x="2300424" y="2636356"/>
                    </a:lnTo>
                    <a:lnTo>
                      <a:pt x="722126" y="4189198"/>
                    </a:lnTo>
                    <a:lnTo>
                      <a:pt x="718129" y="4185565"/>
                    </a:lnTo>
                    <a:lnTo>
                      <a:pt x="714496" y="4181567"/>
                    </a:lnTo>
                    <a:lnTo>
                      <a:pt x="2267337" y="2603269"/>
                    </a:lnTo>
                    <a:lnTo>
                      <a:pt x="416194" y="3818512"/>
                    </a:lnTo>
                    <a:lnTo>
                      <a:pt x="410586" y="3809282"/>
                    </a:lnTo>
                    <a:lnTo>
                      <a:pt x="2241342" y="2564365"/>
                    </a:lnTo>
                    <a:lnTo>
                      <a:pt x="188622" y="3395134"/>
                    </a:lnTo>
                    <a:lnTo>
                      <a:pt x="184910" y="3384993"/>
                    </a:lnTo>
                    <a:lnTo>
                      <a:pt x="2223435" y="2521133"/>
                    </a:lnTo>
                    <a:lnTo>
                      <a:pt x="48207" y="2935457"/>
                    </a:lnTo>
                    <a:lnTo>
                      <a:pt x="46577" y="2924778"/>
                    </a:lnTo>
                    <a:lnTo>
                      <a:pt x="2214308" y="2475243"/>
                    </a:lnTo>
                    <a:lnTo>
                      <a:pt x="273" y="2457243"/>
                    </a:lnTo>
                    <a:lnTo>
                      <a:pt x="0" y="2451847"/>
                    </a:lnTo>
                    <a:lnTo>
                      <a:pt x="273" y="2446451"/>
                    </a:lnTo>
                    <a:lnTo>
                      <a:pt x="2214308" y="2428450"/>
                    </a:lnTo>
                    <a:lnTo>
                      <a:pt x="46577" y="1978915"/>
                    </a:lnTo>
                    <a:lnTo>
                      <a:pt x="48207" y="1968237"/>
                    </a:lnTo>
                    <a:lnTo>
                      <a:pt x="2223435" y="2382560"/>
                    </a:lnTo>
                    <a:lnTo>
                      <a:pt x="184911" y="1518701"/>
                    </a:lnTo>
                    <a:lnTo>
                      <a:pt x="188622" y="1508560"/>
                    </a:lnTo>
                    <a:lnTo>
                      <a:pt x="2241342" y="2339328"/>
                    </a:lnTo>
                    <a:lnTo>
                      <a:pt x="410587" y="1094412"/>
                    </a:lnTo>
                    <a:lnTo>
                      <a:pt x="416194" y="1085182"/>
                    </a:lnTo>
                    <a:lnTo>
                      <a:pt x="2267337" y="2300424"/>
                    </a:lnTo>
                    <a:lnTo>
                      <a:pt x="714496" y="722127"/>
                    </a:lnTo>
                    <a:lnTo>
                      <a:pt x="718129" y="718129"/>
                    </a:lnTo>
                    <a:lnTo>
                      <a:pt x="722127" y="714496"/>
                    </a:lnTo>
                    <a:lnTo>
                      <a:pt x="2300424" y="2267337"/>
                    </a:lnTo>
                    <a:lnTo>
                      <a:pt x="1085182" y="416194"/>
                    </a:lnTo>
                    <a:lnTo>
                      <a:pt x="1094412" y="410587"/>
                    </a:lnTo>
                    <a:lnTo>
                      <a:pt x="2339328" y="2241342"/>
                    </a:lnTo>
                    <a:lnTo>
                      <a:pt x="1508560" y="188622"/>
                    </a:lnTo>
                    <a:lnTo>
                      <a:pt x="1518701" y="184911"/>
                    </a:lnTo>
                    <a:lnTo>
                      <a:pt x="2382560" y="2223435"/>
                    </a:lnTo>
                    <a:lnTo>
                      <a:pt x="1968237" y="48207"/>
                    </a:lnTo>
                    <a:lnTo>
                      <a:pt x="1978915" y="46577"/>
                    </a:lnTo>
                    <a:lnTo>
                      <a:pt x="2428450" y="2214308"/>
                    </a:lnTo>
                    <a:lnTo>
                      <a:pt x="2446451" y="273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68130C37-911D-4A25-94A6-A72C251E3E5E}"/>
                  </a:ext>
                </a:extLst>
              </p:cNvPr>
              <p:cNvSpPr/>
              <p:nvPr/>
            </p:nvSpPr>
            <p:spPr>
              <a:xfrm rot="1577863">
                <a:off x="2501153" y="977153"/>
                <a:ext cx="4903694" cy="4903694"/>
              </a:xfrm>
              <a:custGeom>
                <a:avLst/>
                <a:gdLst>
                  <a:gd name="connsiteX0" fmla="*/ 2451847 w 4903694"/>
                  <a:gd name="connsiteY0" fmla="*/ 0 h 4903694"/>
                  <a:gd name="connsiteX1" fmla="*/ 2457243 w 4903694"/>
                  <a:gd name="connsiteY1" fmla="*/ 273 h 4903694"/>
                  <a:gd name="connsiteX2" fmla="*/ 2475243 w 4903694"/>
                  <a:gd name="connsiteY2" fmla="*/ 2214308 h 4903694"/>
                  <a:gd name="connsiteX3" fmla="*/ 2924779 w 4903694"/>
                  <a:gd name="connsiteY3" fmla="*/ 46577 h 4903694"/>
                  <a:gd name="connsiteX4" fmla="*/ 2935457 w 4903694"/>
                  <a:gd name="connsiteY4" fmla="*/ 48207 h 4903694"/>
                  <a:gd name="connsiteX5" fmla="*/ 2521133 w 4903694"/>
                  <a:gd name="connsiteY5" fmla="*/ 2223435 h 4903694"/>
                  <a:gd name="connsiteX6" fmla="*/ 3384993 w 4903694"/>
                  <a:gd name="connsiteY6" fmla="*/ 184910 h 4903694"/>
                  <a:gd name="connsiteX7" fmla="*/ 3395134 w 4903694"/>
                  <a:gd name="connsiteY7" fmla="*/ 188622 h 4903694"/>
                  <a:gd name="connsiteX8" fmla="*/ 2564365 w 4903694"/>
                  <a:gd name="connsiteY8" fmla="*/ 2241342 h 4903694"/>
                  <a:gd name="connsiteX9" fmla="*/ 3809282 w 4903694"/>
                  <a:gd name="connsiteY9" fmla="*/ 410586 h 4903694"/>
                  <a:gd name="connsiteX10" fmla="*/ 3818512 w 4903694"/>
                  <a:gd name="connsiteY10" fmla="*/ 416194 h 4903694"/>
                  <a:gd name="connsiteX11" fmla="*/ 2603269 w 4903694"/>
                  <a:gd name="connsiteY11" fmla="*/ 2267337 h 4903694"/>
                  <a:gd name="connsiteX12" fmla="*/ 4181567 w 4903694"/>
                  <a:gd name="connsiteY12" fmla="*/ 714496 h 4903694"/>
                  <a:gd name="connsiteX13" fmla="*/ 4185565 w 4903694"/>
                  <a:gd name="connsiteY13" fmla="*/ 718129 h 4903694"/>
                  <a:gd name="connsiteX14" fmla="*/ 4189198 w 4903694"/>
                  <a:gd name="connsiteY14" fmla="*/ 722126 h 4903694"/>
                  <a:gd name="connsiteX15" fmla="*/ 2636356 w 4903694"/>
                  <a:gd name="connsiteY15" fmla="*/ 2300424 h 4903694"/>
                  <a:gd name="connsiteX16" fmla="*/ 4487500 w 4903694"/>
                  <a:gd name="connsiteY16" fmla="*/ 1085181 h 4903694"/>
                  <a:gd name="connsiteX17" fmla="*/ 4493107 w 4903694"/>
                  <a:gd name="connsiteY17" fmla="*/ 1094411 h 4903694"/>
                  <a:gd name="connsiteX18" fmla="*/ 2662351 w 4903694"/>
                  <a:gd name="connsiteY18" fmla="*/ 2339328 h 4903694"/>
                  <a:gd name="connsiteX19" fmla="*/ 4715072 w 4903694"/>
                  <a:gd name="connsiteY19" fmla="*/ 1508559 h 4903694"/>
                  <a:gd name="connsiteX20" fmla="*/ 4718784 w 4903694"/>
                  <a:gd name="connsiteY20" fmla="*/ 1518700 h 4903694"/>
                  <a:gd name="connsiteX21" fmla="*/ 2680258 w 4903694"/>
                  <a:gd name="connsiteY21" fmla="*/ 2382560 h 4903694"/>
                  <a:gd name="connsiteX22" fmla="*/ 4855487 w 4903694"/>
                  <a:gd name="connsiteY22" fmla="*/ 1968237 h 4903694"/>
                  <a:gd name="connsiteX23" fmla="*/ 4857117 w 4903694"/>
                  <a:gd name="connsiteY23" fmla="*/ 1978915 h 4903694"/>
                  <a:gd name="connsiteX24" fmla="*/ 2689385 w 4903694"/>
                  <a:gd name="connsiteY24" fmla="*/ 2428450 h 4903694"/>
                  <a:gd name="connsiteX25" fmla="*/ 4903422 w 4903694"/>
                  <a:gd name="connsiteY25" fmla="*/ 2446451 h 4903694"/>
                  <a:gd name="connsiteX26" fmla="*/ 4903694 w 4903694"/>
                  <a:gd name="connsiteY26" fmla="*/ 2451847 h 4903694"/>
                  <a:gd name="connsiteX27" fmla="*/ 4903422 w 4903694"/>
                  <a:gd name="connsiteY27" fmla="*/ 2457243 h 4903694"/>
                  <a:gd name="connsiteX28" fmla="*/ 2689385 w 4903694"/>
                  <a:gd name="connsiteY28" fmla="*/ 2475243 h 4903694"/>
                  <a:gd name="connsiteX29" fmla="*/ 4857117 w 4903694"/>
                  <a:gd name="connsiteY29" fmla="*/ 2924779 h 4903694"/>
                  <a:gd name="connsiteX30" fmla="*/ 4855488 w 4903694"/>
                  <a:gd name="connsiteY30" fmla="*/ 2935457 h 4903694"/>
                  <a:gd name="connsiteX31" fmla="*/ 2680258 w 4903694"/>
                  <a:gd name="connsiteY31" fmla="*/ 2521133 h 4903694"/>
                  <a:gd name="connsiteX32" fmla="*/ 4718784 w 4903694"/>
                  <a:gd name="connsiteY32" fmla="*/ 3384993 h 4903694"/>
                  <a:gd name="connsiteX33" fmla="*/ 4715072 w 4903694"/>
                  <a:gd name="connsiteY33" fmla="*/ 3395134 h 4903694"/>
                  <a:gd name="connsiteX34" fmla="*/ 2662351 w 4903694"/>
                  <a:gd name="connsiteY34" fmla="*/ 2564365 h 4903694"/>
                  <a:gd name="connsiteX35" fmla="*/ 4493108 w 4903694"/>
                  <a:gd name="connsiteY35" fmla="*/ 3809282 h 4903694"/>
                  <a:gd name="connsiteX36" fmla="*/ 4487500 w 4903694"/>
                  <a:gd name="connsiteY36" fmla="*/ 3818512 h 4903694"/>
                  <a:gd name="connsiteX37" fmla="*/ 2636356 w 4903694"/>
                  <a:gd name="connsiteY37" fmla="*/ 2603269 h 4903694"/>
                  <a:gd name="connsiteX38" fmla="*/ 4189198 w 4903694"/>
                  <a:gd name="connsiteY38" fmla="*/ 4181568 h 4903694"/>
                  <a:gd name="connsiteX39" fmla="*/ 4185565 w 4903694"/>
                  <a:gd name="connsiteY39" fmla="*/ 4185565 h 4903694"/>
                  <a:gd name="connsiteX40" fmla="*/ 4181568 w 4903694"/>
                  <a:gd name="connsiteY40" fmla="*/ 4189198 h 4903694"/>
                  <a:gd name="connsiteX41" fmla="*/ 2603269 w 4903694"/>
                  <a:gd name="connsiteY41" fmla="*/ 2636356 h 4903694"/>
                  <a:gd name="connsiteX42" fmla="*/ 3818512 w 4903694"/>
                  <a:gd name="connsiteY42" fmla="*/ 4487500 h 4903694"/>
                  <a:gd name="connsiteX43" fmla="*/ 3809282 w 4903694"/>
                  <a:gd name="connsiteY43" fmla="*/ 4493108 h 4903694"/>
                  <a:gd name="connsiteX44" fmla="*/ 2564365 w 4903694"/>
                  <a:gd name="connsiteY44" fmla="*/ 2662351 h 4903694"/>
                  <a:gd name="connsiteX45" fmla="*/ 3395134 w 4903694"/>
                  <a:gd name="connsiteY45" fmla="*/ 4715072 h 4903694"/>
                  <a:gd name="connsiteX46" fmla="*/ 3384993 w 4903694"/>
                  <a:gd name="connsiteY46" fmla="*/ 4718784 h 4903694"/>
                  <a:gd name="connsiteX47" fmla="*/ 2521133 w 4903694"/>
                  <a:gd name="connsiteY47" fmla="*/ 2680258 h 4903694"/>
                  <a:gd name="connsiteX48" fmla="*/ 2935457 w 4903694"/>
                  <a:gd name="connsiteY48" fmla="*/ 4855487 h 4903694"/>
                  <a:gd name="connsiteX49" fmla="*/ 2924779 w 4903694"/>
                  <a:gd name="connsiteY49" fmla="*/ 4857117 h 4903694"/>
                  <a:gd name="connsiteX50" fmla="*/ 2475243 w 4903694"/>
                  <a:gd name="connsiteY50" fmla="*/ 2689385 h 4903694"/>
                  <a:gd name="connsiteX51" fmla="*/ 2457243 w 4903694"/>
                  <a:gd name="connsiteY51" fmla="*/ 4903422 h 4903694"/>
                  <a:gd name="connsiteX52" fmla="*/ 2451847 w 4903694"/>
                  <a:gd name="connsiteY52" fmla="*/ 4903694 h 4903694"/>
                  <a:gd name="connsiteX53" fmla="*/ 2446451 w 4903694"/>
                  <a:gd name="connsiteY53" fmla="*/ 4903422 h 4903694"/>
                  <a:gd name="connsiteX54" fmla="*/ 2428450 w 4903694"/>
                  <a:gd name="connsiteY54" fmla="*/ 2689385 h 4903694"/>
                  <a:gd name="connsiteX55" fmla="*/ 1978915 w 4903694"/>
                  <a:gd name="connsiteY55" fmla="*/ 4857117 h 4903694"/>
                  <a:gd name="connsiteX56" fmla="*/ 1968237 w 4903694"/>
                  <a:gd name="connsiteY56" fmla="*/ 4855487 h 4903694"/>
                  <a:gd name="connsiteX57" fmla="*/ 2382560 w 4903694"/>
                  <a:gd name="connsiteY57" fmla="*/ 2680258 h 4903694"/>
                  <a:gd name="connsiteX58" fmla="*/ 1518700 w 4903694"/>
                  <a:gd name="connsiteY58" fmla="*/ 4718784 h 4903694"/>
                  <a:gd name="connsiteX59" fmla="*/ 1508559 w 4903694"/>
                  <a:gd name="connsiteY59" fmla="*/ 4715072 h 4903694"/>
                  <a:gd name="connsiteX60" fmla="*/ 2339328 w 4903694"/>
                  <a:gd name="connsiteY60" fmla="*/ 2662351 h 4903694"/>
                  <a:gd name="connsiteX61" fmla="*/ 1094411 w 4903694"/>
                  <a:gd name="connsiteY61" fmla="*/ 4493107 h 4903694"/>
                  <a:gd name="connsiteX62" fmla="*/ 1085181 w 4903694"/>
                  <a:gd name="connsiteY62" fmla="*/ 4487500 h 4903694"/>
                  <a:gd name="connsiteX63" fmla="*/ 2300424 w 4903694"/>
                  <a:gd name="connsiteY63" fmla="*/ 2636356 h 4903694"/>
                  <a:gd name="connsiteX64" fmla="*/ 722126 w 4903694"/>
                  <a:gd name="connsiteY64" fmla="*/ 4189198 h 4903694"/>
                  <a:gd name="connsiteX65" fmla="*/ 718129 w 4903694"/>
                  <a:gd name="connsiteY65" fmla="*/ 4185565 h 4903694"/>
                  <a:gd name="connsiteX66" fmla="*/ 714496 w 4903694"/>
                  <a:gd name="connsiteY66" fmla="*/ 4181567 h 4903694"/>
                  <a:gd name="connsiteX67" fmla="*/ 2267337 w 4903694"/>
                  <a:gd name="connsiteY67" fmla="*/ 2603269 h 4903694"/>
                  <a:gd name="connsiteX68" fmla="*/ 416194 w 4903694"/>
                  <a:gd name="connsiteY68" fmla="*/ 3818512 h 4903694"/>
                  <a:gd name="connsiteX69" fmla="*/ 410586 w 4903694"/>
                  <a:gd name="connsiteY69" fmla="*/ 3809282 h 4903694"/>
                  <a:gd name="connsiteX70" fmla="*/ 2241342 w 4903694"/>
                  <a:gd name="connsiteY70" fmla="*/ 2564365 h 4903694"/>
                  <a:gd name="connsiteX71" fmla="*/ 188622 w 4903694"/>
                  <a:gd name="connsiteY71" fmla="*/ 3395134 h 4903694"/>
                  <a:gd name="connsiteX72" fmla="*/ 184910 w 4903694"/>
                  <a:gd name="connsiteY72" fmla="*/ 3384993 h 4903694"/>
                  <a:gd name="connsiteX73" fmla="*/ 2223435 w 4903694"/>
                  <a:gd name="connsiteY73" fmla="*/ 2521133 h 4903694"/>
                  <a:gd name="connsiteX74" fmla="*/ 48207 w 4903694"/>
                  <a:gd name="connsiteY74" fmla="*/ 2935457 h 4903694"/>
                  <a:gd name="connsiteX75" fmla="*/ 46577 w 4903694"/>
                  <a:gd name="connsiteY75" fmla="*/ 2924778 h 4903694"/>
                  <a:gd name="connsiteX76" fmla="*/ 2214308 w 4903694"/>
                  <a:gd name="connsiteY76" fmla="*/ 2475243 h 4903694"/>
                  <a:gd name="connsiteX77" fmla="*/ 273 w 4903694"/>
                  <a:gd name="connsiteY77" fmla="*/ 2457243 h 4903694"/>
                  <a:gd name="connsiteX78" fmla="*/ 0 w 4903694"/>
                  <a:gd name="connsiteY78" fmla="*/ 2451847 h 4903694"/>
                  <a:gd name="connsiteX79" fmla="*/ 273 w 4903694"/>
                  <a:gd name="connsiteY79" fmla="*/ 2446451 h 4903694"/>
                  <a:gd name="connsiteX80" fmla="*/ 2214308 w 4903694"/>
                  <a:gd name="connsiteY80" fmla="*/ 2428450 h 4903694"/>
                  <a:gd name="connsiteX81" fmla="*/ 46577 w 4903694"/>
                  <a:gd name="connsiteY81" fmla="*/ 1978915 h 4903694"/>
                  <a:gd name="connsiteX82" fmla="*/ 48207 w 4903694"/>
                  <a:gd name="connsiteY82" fmla="*/ 1968237 h 4903694"/>
                  <a:gd name="connsiteX83" fmla="*/ 2223435 w 4903694"/>
                  <a:gd name="connsiteY83" fmla="*/ 2382560 h 4903694"/>
                  <a:gd name="connsiteX84" fmla="*/ 184911 w 4903694"/>
                  <a:gd name="connsiteY84" fmla="*/ 1518701 h 4903694"/>
                  <a:gd name="connsiteX85" fmla="*/ 188622 w 4903694"/>
                  <a:gd name="connsiteY85" fmla="*/ 1508560 h 4903694"/>
                  <a:gd name="connsiteX86" fmla="*/ 2241342 w 4903694"/>
                  <a:gd name="connsiteY86" fmla="*/ 2339328 h 4903694"/>
                  <a:gd name="connsiteX87" fmla="*/ 410587 w 4903694"/>
                  <a:gd name="connsiteY87" fmla="*/ 1094412 h 4903694"/>
                  <a:gd name="connsiteX88" fmla="*/ 416194 w 4903694"/>
                  <a:gd name="connsiteY88" fmla="*/ 1085182 h 4903694"/>
                  <a:gd name="connsiteX89" fmla="*/ 2267337 w 4903694"/>
                  <a:gd name="connsiteY89" fmla="*/ 2300424 h 4903694"/>
                  <a:gd name="connsiteX90" fmla="*/ 714496 w 4903694"/>
                  <a:gd name="connsiteY90" fmla="*/ 722127 h 4903694"/>
                  <a:gd name="connsiteX91" fmla="*/ 718129 w 4903694"/>
                  <a:gd name="connsiteY91" fmla="*/ 718129 h 4903694"/>
                  <a:gd name="connsiteX92" fmla="*/ 722127 w 4903694"/>
                  <a:gd name="connsiteY92" fmla="*/ 714496 h 4903694"/>
                  <a:gd name="connsiteX93" fmla="*/ 2300424 w 4903694"/>
                  <a:gd name="connsiteY93" fmla="*/ 2267337 h 4903694"/>
                  <a:gd name="connsiteX94" fmla="*/ 1085182 w 4903694"/>
                  <a:gd name="connsiteY94" fmla="*/ 416194 h 4903694"/>
                  <a:gd name="connsiteX95" fmla="*/ 1094412 w 4903694"/>
                  <a:gd name="connsiteY95" fmla="*/ 410587 h 4903694"/>
                  <a:gd name="connsiteX96" fmla="*/ 2339328 w 4903694"/>
                  <a:gd name="connsiteY96" fmla="*/ 2241342 h 4903694"/>
                  <a:gd name="connsiteX97" fmla="*/ 1508560 w 4903694"/>
                  <a:gd name="connsiteY97" fmla="*/ 188622 h 4903694"/>
                  <a:gd name="connsiteX98" fmla="*/ 1518701 w 4903694"/>
                  <a:gd name="connsiteY98" fmla="*/ 184911 h 4903694"/>
                  <a:gd name="connsiteX99" fmla="*/ 2382560 w 4903694"/>
                  <a:gd name="connsiteY99" fmla="*/ 2223435 h 4903694"/>
                  <a:gd name="connsiteX100" fmla="*/ 1968237 w 4903694"/>
                  <a:gd name="connsiteY100" fmla="*/ 48207 h 4903694"/>
                  <a:gd name="connsiteX101" fmla="*/ 1978915 w 4903694"/>
                  <a:gd name="connsiteY101" fmla="*/ 46577 h 4903694"/>
                  <a:gd name="connsiteX102" fmla="*/ 2428450 w 4903694"/>
                  <a:gd name="connsiteY102" fmla="*/ 2214308 h 4903694"/>
                  <a:gd name="connsiteX103" fmla="*/ 2446451 w 4903694"/>
                  <a:gd name="connsiteY103" fmla="*/ 273 h 4903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4903694" h="4903694">
                    <a:moveTo>
                      <a:pt x="2451847" y="0"/>
                    </a:moveTo>
                    <a:lnTo>
                      <a:pt x="2457243" y="273"/>
                    </a:lnTo>
                    <a:lnTo>
                      <a:pt x="2475243" y="2214308"/>
                    </a:lnTo>
                    <a:lnTo>
                      <a:pt x="2924779" y="46577"/>
                    </a:lnTo>
                    <a:lnTo>
                      <a:pt x="2935457" y="48207"/>
                    </a:lnTo>
                    <a:lnTo>
                      <a:pt x="2521133" y="2223435"/>
                    </a:lnTo>
                    <a:lnTo>
                      <a:pt x="3384993" y="184910"/>
                    </a:lnTo>
                    <a:lnTo>
                      <a:pt x="3395134" y="188622"/>
                    </a:lnTo>
                    <a:lnTo>
                      <a:pt x="2564365" y="2241342"/>
                    </a:lnTo>
                    <a:lnTo>
                      <a:pt x="3809282" y="410586"/>
                    </a:lnTo>
                    <a:lnTo>
                      <a:pt x="3818512" y="416194"/>
                    </a:lnTo>
                    <a:lnTo>
                      <a:pt x="2603269" y="2267337"/>
                    </a:lnTo>
                    <a:lnTo>
                      <a:pt x="4181567" y="714496"/>
                    </a:lnTo>
                    <a:lnTo>
                      <a:pt x="4185565" y="718129"/>
                    </a:lnTo>
                    <a:lnTo>
                      <a:pt x="4189198" y="722126"/>
                    </a:lnTo>
                    <a:lnTo>
                      <a:pt x="2636356" y="2300424"/>
                    </a:lnTo>
                    <a:lnTo>
                      <a:pt x="4487500" y="1085181"/>
                    </a:lnTo>
                    <a:lnTo>
                      <a:pt x="4493107" y="1094411"/>
                    </a:lnTo>
                    <a:lnTo>
                      <a:pt x="2662351" y="2339328"/>
                    </a:lnTo>
                    <a:lnTo>
                      <a:pt x="4715072" y="1508559"/>
                    </a:lnTo>
                    <a:lnTo>
                      <a:pt x="4718784" y="1518700"/>
                    </a:lnTo>
                    <a:lnTo>
                      <a:pt x="2680258" y="2382560"/>
                    </a:lnTo>
                    <a:lnTo>
                      <a:pt x="4855487" y="1968237"/>
                    </a:lnTo>
                    <a:lnTo>
                      <a:pt x="4857117" y="1978915"/>
                    </a:lnTo>
                    <a:lnTo>
                      <a:pt x="2689385" y="2428450"/>
                    </a:lnTo>
                    <a:lnTo>
                      <a:pt x="4903422" y="2446451"/>
                    </a:lnTo>
                    <a:lnTo>
                      <a:pt x="4903694" y="2451847"/>
                    </a:lnTo>
                    <a:lnTo>
                      <a:pt x="4903422" y="2457243"/>
                    </a:lnTo>
                    <a:lnTo>
                      <a:pt x="2689385" y="2475243"/>
                    </a:lnTo>
                    <a:lnTo>
                      <a:pt x="4857117" y="2924779"/>
                    </a:lnTo>
                    <a:lnTo>
                      <a:pt x="4855488" y="2935457"/>
                    </a:lnTo>
                    <a:lnTo>
                      <a:pt x="2680258" y="2521133"/>
                    </a:lnTo>
                    <a:lnTo>
                      <a:pt x="4718784" y="3384993"/>
                    </a:lnTo>
                    <a:lnTo>
                      <a:pt x="4715072" y="3395134"/>
                    </a:lnTo>
                    <a:lnTo>
                      <a:pt x="2662351" y="2564365"/>
                    </a:lnTo>
                    <a:lnTo>
                      <a:pt x="4493108" y="3809282"/>
                    </a:lnTo>
                    <a:lnTo>
                      <a:pt x="4487500" y="3818512"/>
                    </a:lnTo>
                    <a:lnTo>
                      <a:pt x="2636356" y="2603269"/>
                    </a:lnTo>
                    <a:lnTo>
                      <a:pt x="4189198" y="4181568"/>
                    </a:lnTo>
                    <a:lnTo>
                      <a:pt x="4185565" y="4185565"/>
                    </a:lnTo>
                    <a:lnTo>
                      <a:pt x="4181568" y="4189198"/>
                    </a:lnTo>
                    <a:lnTo>
                      <a:pt x="2603269" y="2636356"/>
                    </a:lnTo>
                    <a:lnTo>
                      <a:pt x="3818512" y="4487500"/>
                    </a:lnTo>
                    <a:lnTo>
                      <a:pt x="3809282" y="4493108"/>
                    </a:lnTo>
                    <a:lnTo>
                      <a:pt x="2564365" y="2662351"/>
                    </a:lnTo>
                    <a:lnTo>
                      <a:pt x="3395134" y="4715072"/>
                    </a:lnTo>
                    <a:lnTo>
                      <a:pt x="3384993" y="4718784"/>
                    </a:lnTo>
                    <a:lnTo>
                      <a:pt x="2521133" y="2680258"/>
                    </a:lnTo>
                    <a:lnTo>
                      <a:pt x="2935457" y="4855487"/>
                    </a:lnTo>
                    <a:lnTo>
                      <a:pt x="2924779" y="4857117"/>
                    </a:lnTo>
                    <a:lnTo>
                      <a:pt x="2475243" y="2689385"/>
                    </a:lnTo>
                    <a:lnTo>
                      <a:pt x="2457243" y="4903422"/>
                    </a:lnTo>
                    <a:lnTo>
                      <a:pt x="2451847" y="4903694"/>
                    </a:lnTo>
                    <a:lnTo>
                      <a:pt x="2446451" y="4903422"/>
                    </a:lnTo>
                    <a:lnTo>
                      <a:pt x="2428450" y="2689385"/>
                    </a:lnTo>
                    <a:lnTo>
                      <a:pt x="1978915" y="4857117"/>
                    </a:lnTo>
                    <a:lnTo>
                      <a:pt x="1968237" y="4855487"/>
                    </a:lnTo>
                    <a:lnTo>
                      <a:pt x="2382560" y="2680258"/>
                    </a:lnTo>
                    <a:lnTo>
                      <a:pt x="1518700" y="4718784"/>
                    </a:lnTo>
                    <a:lnTo>
                      <a:pt x="1508559" y="4715072"/>
                    </a:lnTo>
                    <a:lnTo>
                      <a:pt x="2339328" y="2662351"/>
                    </a:lnTo>
                    <a:lnTo>
                      <a:pt x="1094411" y="4493107"/>
                    </a:lnTo>
                    <a:lnTo>
                      <a:pt x="1085181" y="4487500"/>
                    </a:lnTo>
                    <a:lnTo>
                      <a:pt x="2300424" y="2636356"/>
                    </a:lnTo>
                    <a:lnTo>
                      <a:pt x="722126" y="4189198"/>
                    </a:lnTo>
                    <a:lnTo>
                      <a:pt x="718129" y="4185565"/>
                    </a:lnTo>
                    <a:lnTo>
                      <a:pt x="714496" y="4181567"/>
                    </a:lnTo>
                    <a:lnTo>
                      <a:pt x="2267337" y="2603269"/>
                    </a:lnTo>
                    <a:lnTo>
                      <a:pt x="416194" y="3818512"/>
                    </a:lnTo>
                    <a:lnTo>
                      <a:pt x="410586" y="3809282"/>
                    </a:lnTo>
                    <a:lnTo>
                      <a:pt x="2241342" y="2564365"/>
                    </a:lnTo>
                    <a:lnTo>
                      <a:pt x="188622" y="3395134"/>
                    </a:lnTo>
                    <a:lnTo>
                      <a:pt x="184910" y="3384993"/>
                    </a:lnTo>
                    <a:lnTo>
                      <a:pt x="2223435" y="2521133"/>
                    </a:lnTo>
                    <a:lnTo>
                      <a:pt x="48207" y="2935457"/>
                    </a:lnTo>
                    <a:lnTo>
                      <a:pt x="46577" y="2924778"/>
                    </a:lnTo>
                    <a:lnTo>
                      <a:pt x="2214308" y="2475243"/>
                    </a:lnTo>
                    <a:lnTo>
                      <a:pt x="273" y="2457243"/>
                    </a:lnTo>
                    <a:lnTo>
                      <a:pt x="0" y="2451847"/>
                    </a:lnTo>
                    <a:lnTo>
                      <a:pt x="273" y="2446451"/>
                    </a:lnTo>
                    <a:lnTo>
                      <a:pt x="2214308" y="2428450"/>
                    </a:lnTo>
                    <a:lnTo>
                      <a:pt x="46577" y="1978915"/>
                    </a:lnTo>
                    <a:lnTo>
                      <a:pt x="48207" y="1968237"/>
                    </a:lnTo>
                    <a:lnTo>
                      <a:pt x="2223435" y="2382560"/>
                    </a:lnTo>
                    <a:lnTo>
                      <a:pt x="184911" y="1518701"/>
                    </a:lnTo>
                    <a:lnTo>
                      <a:pt x="188622" y="1508560"/>
                    </a:lnTo>
                    <a:lnTo>
                      <a:pt x="2241342" y="2339328"/>
                    </a:lnTo>
                    <a:lnTo>
                      <a:pt x="410587" y="1094412"/>
                    </a:lnTo>
                    <a:lnTo>
                      <a:pt x="416194" y="1085182"/>
                    </a:lnTo>
                    <a:lnTo>
                      <a:pt x="2267337" y="2300424"/>
                    </a:lnTo>
                    <a:lnTo>
                      <a:pt x="714496" y="722127"/>
                    </a:lnTo>
                    <a:lnTo>
                      <a:pt x="718129" y="718129"/>
                    </a:lnTo>
                    <a:lnTo>
                      <a:pt x="722127" y="714496"/>
                    </a:lnTo>
                    <a:lnTo>
                      <a:pt x="2300424" y="2267337"/>
                    </a:lnTo>
                    <a:lnTo>
                      <a:pt x="1085182" y="416194"/>
                    </a:lnTo>
                    <a:lnTo>
                      <a:pt x="1094412" y="410587"/>
                    </a:lnTo>
                    <a:lnTo>
                      <a:pt x="2339328" y="2241342"/>
                    </a:lnTo>
                    <a:lnTo>
                      <a:pt x="1508560" y="188622"/>
                    </a:lnTo>
                    <a:lnTo>
                      <a:pt x="1518701" y="184911"/>
                    </a:lnTo>
                    <a:lnTo>
                      <a:pt x="2382560" y="2223435"/>
                    </a:lnTo>
                    <a:lnTo>
                      <a:pt x="1968237" y="48207"/>
                    </a:lnTo>
                    <a:lnTo>
                      <a:pt x="1978915" y="46577"/>
                    </a:lnTo>
                    <a:lnTo>
                      <a:pt x="2428450" y="2214308"/>
                    </a:lnTo>
                    <a:lnTo>
                      <a:pt x="2446451" y="27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" name="円: 塗りつぶしなし 6">
              <a:extLst>
                <a:ext uri="{FF2B5EF4-FFF2-40B4-BE49-F238E27FC236}">
                  <a16:creationId xmlns:a16="http://schemas.microsoft.com/office/drawing/2014/main" id="{1B271E31-A2E0-44A9-AF25-104C90B8D241}"/>
                </a:ext>
              </a:extLst>
            </p:cNvPr>
            <p:cNvSpPr/>
            <p:nvPr/>
          </p:nvSpPr>
          <p:spPr>
            <a:xfrm>
              <a:off x="2456329" y="932329"/>
              <a:ext cx="4993342" cy="4993342"/>
            </a:xfrm>
            <a:prstGeom prst="donut">
              <a:avLst>
                <a:gd name="adj" fmla="val 1698"/>
              </a:avLst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" name="円: 塗りつぶしなし 7">
              <a:extLst>
                <a:ext uri="{FF2B5EF4-FFF2-40B4-BE49-F238E27FC236}">
                  <a16:creationId xmlns:a16="http://schemas.microsoft.com/office/drawing/2014/main" id="{ECDB265F-4A4A-4546-BD56-819082156301}"/>
                </a:ext>
              </a:extLst>
            </p:cNvPr>
            <p:cNvSpPr/>
            <p:nvPr/>
          </p:nvSpPr>
          <p:spPr>
            <a:xfrm>
              <a:off x="2187388" y="663388"/>
              <a:ext cx="5531224" cy="5531224"/>
            </a:xfrm>
            <a:prstGeom prst="donut">
              <a:avLst>
                <a:gd name="adj" fmla="val 4897"/>
              </a:avLst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2575862-63CF-4A85-B2EC-594AAF384377}"/>
              </a:ext>
            </a:extLst>
          </p:cNvPr>
          <p:cNvSpPr txBox="1"/>
          <p:nvPr/>
        </p:nvSpPr>
        <p:spPr>
          <a:xfrm>
            <a:off x="380999" y="1466850"/>
            <a:ext cx="9144002" cy="39241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安全運転を</a:t>
            </a:r>
            <a:endParaRPr lang="en-US" altLang="ja-JP" sz="12000" b="1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0" b="1" dirty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心がけよう</a:t>
            </a:r>
            <a:endParaRPr kumimoji="1" lang="ja-JP" altLang="en-US" sz="12000" b="1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264022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95C578BF-5277-4496-ABCE-B37CFE6EABD4}"/>
              </a:ext>
            </a:extLst>
          </p:cNvPr>
          <p:cNvSpPr txBox="1"/>
          <p:nvPr/>
        </p:nvSpPr>
        <p:spPr>
          <a:xfrm>
            <a:off x="871151" y="340406"/>
            <a:ext cx="8182068" cy="35207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安全運転を</a:t>
            </a:r>
            <a:r>
              <a:rPr lang="ja-JP" altLang="en-US" sz="120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心がけよう</a:t>
            </a:r>
            <a:endParaRPr kumimoji="1" lang="ja-JP" altLang="en-US" sz="120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611EC664-8097-4C1D-957F-F29CB3919CF5}"/>
              </a:ext>
            </a:extLst>
          </p:cNvPr>
          <p:cNvGrpSpPr/>
          <p:nvPr/>
        </p:nvGrpSpPr>
        <p:grpSpPr>
          <a:xfrm>
            <a:off x="330826" y="4305505"/>
            <a:ext cx="2051054" cy="2365677"/>
            <a:chOff x="-120906" y="-368712"/>
            <a:chExt cx="2955511" cy="3408874"/>
          </a:xfrm>
        </p:grpSpPr>
        <p:sp>
          <p:nvSpPr>
            <p:cNvPr id="102" name="フリーフォーム: 図形 101">
              <a:extLst>
                <a:ext uri="{FF2B5EF4-FFF2-40B4-BE49-F238E27FC236}">
                  <a16:creationId xmlns:a16="http://schemas.microsoft.com/office/drawing/2014/main" id="{0BD8E12A-95B3-4608-859B-E7343AFBF73B}"/>
                </a:ext>
              </a:extLst>
            </p:cNvPr>
            <p:cNvSpPr/>
            <p:nvPr/>
          </p:nvSpPr>
          <p:spPr>
            <a:xfrm>
              <a:off x="935672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03" name="四角形: 上の 2 つの角を丸める 36">
              <a:extLst>
                <a:ext uri="{FF2B5EF4-FFF2-40B4-BE49-F238E27FC236}">
                  <a16:creationId xmlns:a16="http://schemas.microsoft.com/office/drawing/2014/main" id="{92763B5B-3AC2-4796-933D-5793431FA687}"/>
                </a:ext>
              </a:extLst>
            </p:cNvPr>
            <p:cNvSpPr/>
            <p:nvPr/>
          </p:nvSpPr>
          <p:spPr>
            <a:xfrm rot="2700000">
              <a:off x="1310896" y="104584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66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04" name="グループ化 103">
              <a:extLst>
                <a:ext uri="{FF2B5EF4-FFF2-40B4-BE49-F238E27FC236}">
                  <a16:creationId xmlns:a16="http://schemas.microsoft.com/office/drawing/2014/main" id="{A60A52E6-F3CF-4A30-8D5A-252B79A7ABEA}"/>
                </a:ext>
              </a:extLst>
            </p:cNvPr>
            <p:cNvGrpSpPr/>
            <p:nvPr/>
          </p:nvGrpSpPr>
          <p:grpSpPr>
            <a:xfrm rot="20700000">
              <a:off x="1099740" y="1841622"/>
              <a:ext cx="351331" cy="680466"/>
              <a:chOff x="1042107" y="1854931"/>
              <a:chExt cx="351331" cy="680466"/>
            </a:xfrm>
          </p:grpSpPr>
          <p:sp>
            <p:nvSpPr>
              <p:cNvPr id="195" name="台形 329">
                <a:extLst>
                  <a:ext uri="{FF2B5EF4-FFF2-40B4-BE49-F238E27FC236}">
                    <a16:creationId xmlns:a16="http://schemas.microsoft.com/office/drawing/2014/main" id="{4D7CC4E1-E47B-4E68-8D64-3A4EC3518FBB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6" name="フリーフォーム: 図形 195">
                <a:extLst>
                  <a:ext uri="{FF2B5EF4-FFF2-40B4-BE49-F238E27FC236}">
                    <a16:creationId xmlns:a16="http://schemas.microsoft.com/office/drawing/2014/main" id="{A9E5D04F-7E7A-4E45-B17E-1B649D8A8095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05" name="台形 104">
              <a:extLst>
                <a:ext uri="{FF2B5EF4-FFF2-40B4-BE49-F238E27FC236}">
                  <a16:creationId xmlns:a16="http://schemas.microsoft.com/office/drawing/2014/main" id="{745B85EE-4AFE-4CF9-AA44-A9D931CD4C66}"/>
                </a:ext>
              </a:extLst>
            </p:cNvPr>
            <p:cNvSpPr/>
            <p:nvPr/>
          </p:nvSpPr>
          <p:spPr>
            <a:xfrm rot="3600000">
              <a:off x="1262155" y="1701037"/>
              <a:ext cx="409370" cy="450058"/>
            </a:xfrm>
            <a:prstGeom prst="trapezoid">
              <a:avLst>
                <a:gd name="adj" fmla="val 11146"/>
              </a:avLst>
            </a:prstGeom>
            <a:solidFill>
              <a:srgbClr val="FF3399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06" name="台形 105">
              <a:extLst>
                <a:ext uri="{FF2B5EF4-FFF2-40B4-BE49-F238E27FC236}">
                  <a16:creationId xmlns:a16="http://schemas.microsoft.com/office/drawing/2014/main" id="{FDBF14AC-7CBA-4DD3-8677-3A028AFE9C68}"/>
                </a:ext>
              </a:extLst>
            </p:cNvPr>
            <p:cNvSpPr/>
            <p:nvPr/>
          </p:nvSpPr>
          <p:spPr>
            <a:xfrm>
              <a:off x="1482573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07" name="グループ化 106">
              <a:extLst>
                <a:ext uri="{FF2B5EF4-FFF2-40B4-BE49-F238E27FC236}">
                  <a16:creationId xmlns:a16="http://schemas.microsoft.com/office/drawing/2014/main" id="{555F4E0E-9D88-41FE-BA3D-6F753FFF2D81}"/>
                </a:ext>
              </a:extLst>
            </p:cNvPr>
            <p:cNvGrpSpPr/>
            <p:nvPr/>
          </p:nvGrpSpPr>
          <p:grpSpPr>
            <a:xfrm>
              <a:off x="-120906" y="1221710"/>
              <a:ext cx="2955511" cy="1818452"/>
              <a:chOff x="-120906" y="1221710"/>
              <a:chExt cx="2955511" cy="1818452"/>
            </a:xfrm>
          </p:grpSpPr>
          <p:grpSp>
            <p:nvGrpSpPr>
              <p:cNvPr id="177" name="グループ化 176">
                <a:extLst>
                  <a:ext uri="{FF2B5EF4-FFF2-40B4-BE49-F238E27FC236}">
                    <a16:creationId xmlns:a16="http://schemas.microsoft.com/office/drawing/2014/main" id="{69D8DA37-5A19-4C0B-ACD4-D4BAC8538466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181" name="星: 32 pt 180">
                  <a:extLst>
                    <a:ext uri="{FF2B5EF4-FFF2-40B4-BE49-F238E27FC236}">
                      <a16:creationId xmlns:a16="http://schemas.microsoft.com/office/drawing/2014/main" id="{89664834-79AF-4512-A273-99AC9422C074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2" name="星: 32 pt 181">
                  <a:extLst>
                    <a:ext uri="{FF2B5EF4-FFF2-40B4-BE49-F238E27FC236}">
                      <a16:creationId xmlns:a16="http://schemas.microsoft.com/office/drawing/2014/main" id="{DFFD8256-4B27-48C7-A4C4-C49301D8E98A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3" name="円: 塗りつぶしなし 182">
                  <a:extLst>
                    <a:ext uri="{FF2B5EF4-FFF2-40B4-BE49-F238E27FC236}">
                      <a16:creationId xmlns:a16="http://schemas.microsoft.com/office/drawing/2014/main" id="{95ADE811-F405-4D69-B001-D5828711ACB7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4" name="円: 塗りつぶしなし 183">
                  <a:extLst>
                    <a:ext uri="{FF2B5EF4-FFF2-40B4-BE49-F238E27FC236}">
                      <a16:creationId xmlns:a16="http://schemas.microsoft.com/office/drawing/2014/main" id="{B73FB807-177B-4539-875A-E2BE784EC0D1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5" name="アーチ 184">
                  <a:extLst>
                    <a:ext uri="{FF2B5EF4-FFF2-40B4-BE49-F238E27FC236}">
                      <a16:creationId xmlns:a16="http://schemas.microsoft.com/office/drawing/2014/main" id="{A4B2B408-F2E6-46F0-81CE-B2D60EDB86CD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6" name="フリーフォーム: 図形 185">
                  <a:extLst>
                    <a:ext uri="{FF2B5EF4-FFF2-40B4-BE49-F238E27FC236}">
                      <a16:creationId xmlns:a16="http://schemas.microsoft.com/office/drawing/2014/main" id="{57F59B3A-5A00-43F3-A98A-4DFD68BD58C1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7" name="円: 塗りつぶしなし 186">
                  <a:extLst>
                    <a:ext uri="{FF2B5EF4-FFF2-40B4-BE49-F238E27FC236}">
                      <a16:creationId xmlns:a16="http://schemas.microsoft.com/office/drawing/2014/main" id="{B6996A15-6CBA-464B-9061-FA1B184F3EF6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8" name="円: 塗りつぶしなし 187">
                  <a:extLst>
                    <a:ext uri="{FF2B5EF4-FFF2-40B4-BE49-F238E27FC236}">
                      <a16:creationId xmlns:a16="http://schemas.microsoft.com/office/drawing/2014/main" id="{EEBE718E-1C5B-4A2F-B7C7-A6EA04DEA783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9" name="四角形: 角を丸くする 188">
                  <a:extLst>
                    <a:ext uri="{FF2B5EF4-FFF2-40B4-BE49-F238E27FC236}">
                      <a16:creationId xmlns:a16="http://schemas.microsoft.com/office/drawing/2014/main" id="{660E935D-75E8-424F-A24A-C5032BF25894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0" name="四角形: 上の 2 つの角を丸める 189">
                  <a:extLst>
                    <a:ext uri="{FF2B5EF4-FFF2-40B4-BE49-F238E27FC236}">
                      <a16:creationId xmlns:a16="http://schemas.microsoft.com/office/drawing/2014/main" id="{8DDA989E-CDEC-433D-9875-1CD14D2F3BB3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1" name="台形 190">
                  <a:extLst>
                    <a:ext uri="{FF2B5EF4-FFF2-40B4-BE49-F238E27FC236}">
                      <a16:creationId xmlns:a16="http://schemas.microsoft.com/office/drawing/2014/main" id="{8DA583E1-5AAD-4FA2-A7DF-DE876C585E06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2" name="アーチ 191">
                  <a:extLst>
                    <a:ext uri="{FF2B5EF4-FFF2-40B4-BE49-F238E27FC236}">
                      <a16:creationId xmlns:a16="http://schemas.microsoft.com/office/drawing/2014/main" id="{39825C4D-4C52-42CA-AEA5-BEA4E72E4572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3" name="四角形: 角を丸くする 192">
                  <a:extLst>
                    <a:ext uri="{FF2B5EF4-FFF2-40B4-BE49-F238E27FC236}">
                      <a16:creationId xmlns:a16="http://schemas.microsoft.com/office/drawing/2014/main" id="{C215B744-2344-4ACD-A9FA-8D6B7817C7BC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4" name="楕円 193">
                  <a:extLst>
                    <a:ext uri="{FF2B5EF4-FFF2-40B4-BE49-F238E27FC236}">
                      <a16:creationId xmlns:a16="http://schemas.microsoft.com/office/drawing/2014/main" id="{469174FD-54B6-42C1-85FE-46D78A854642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178" name="グループ化 177">
                <a:extLst>
                  <a:ext uri="{FF2B5EF4-FFF2-40B4-BE49-F238E27FC236}">
                    <a16:creationId xmlns:a16="http://schemas.microsoft.com/office/drawing/2014/main" id="{E9C70C80-F69F-48DE-A07A-69BC2D856C6D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179" name="フリーフォーム: 図形 178">
                  <a:extLst>
                    <a:ext uri="{FF2B5EF4-FFF2-40B4-BE49-F238E27FC236}">
                      <a16:creationId xmlns:a16="http://schemas.microsoft.com/office/drawing/2014/main" id="{99BCDADF-ABF5-4343-9893-30643DCABC05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10C91367-A226-47BB-AFBB-F55E48DB1656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108" name="グループ化 107">
              <a:extLst>
                <a:ext uri="{FF2B5EF4-FFF2-40B4-BE49-F238E27FC236}">
                  <a16:creationId xmlns:a16="http://schemas.microsoft.com/office/drawing/2014/main" id="{20E5D6A0-1193-4D7B-AFFF-9A04CC6FCED2}"/>
                </a:ext>
              </a:extLst>
            </p:cNvPr>
            <p:cNvGrpSpPr/>
            <p:nvPr/>
          </p:nvGrpSpPr>
          <p:grpSpPr>
            <a:xfrm rot="900000">
              <a:off x="1168542" y="2397339"/>
              <a:ext cx="262583" cy="432734"/>
              <a:chOff x="1213593" y="2419137"/>
              <a:chExt cx="262583" cy="432734"/>
            </a:xfrm>
          </p:grpSpPr>
          <p:sp>
            <p:nvSpPr>
              <p:cNvPr id="175" name="四角形: 上の 2 つの角を丸める 174">
                <a:extLst>
                  <a:ext uri="{FF2B5EF4-FFF2-40B4-BE49-F238E27FC236}">
                    <a16:creationId xmlns:a16="http://schemas.microsoft.com/office/drawing/2014/main" id="{25092B54-55EB-4348-9684-B500C1129BFB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76" name="四角形: 上の 2 つの角を丸める 175">
                <a:extLst>
                  <a:ext uri="{FF2B5EF4-FFF2-40B4-BE49-F238E27FC236}">
                    <a16:creationId xmlns:a16="http://schemas.microsoft.com/office/drawing/2014/main" id="{AF75254F-AE1E-4C6D-B3BB-F2E0BDC023F8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09" name="グループ化 108">
              <a:extLst>
                <a:ext uri="{FF2B5EF4-FFF2-40B4-BE49-F238E27FC236}">
                  <a16:creationId xmlns:a16="http://schemas.microsoft.com/office/drawing/2014/main" id="{A2FD9DD0-7007-4083-A0DD-D62D1D9A5938}"/>
                </a:ext>
              </a:extLst>
            </p:cNvPr>
            <p:cNvGrpSpPr/>
            <p:nvPr/>
          </p:nvGrpSpPr>
          <p:grpSpPr>
            <a:xfrm rot="900000">
              <a:off x="1187087" y="2066133"/>
              <a:ext cx="351331" cy="672229"/>
              <a:chOff x="1367356" y="2086298"/>
              <a:chExt cx="351331" cy="672229"/>
            </a:xfrm>
          </p:grpSpPr>
          <p:sp>
            <p:nvSpPr>
              <p:cNvPr id="173" name="台形 172">
                <a:extLst>
                  <a:ext uri="{FF2B5EF4-FFF2-40B4-BE49-F238E27FC236}">
                    <a16:creationId xmlns:a16="http://schemas.microsoft.com/office/drawing/2014/main" id="{1A0E118A-AEA1-4039-9FBD-81BBEAF4A83A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4" name="フリーフォーム: 図形 173">
                <a:extLst>
                  <a:ext uri="{FF2B5EF4-FFF2-40B4-BE49-F238E27FC236}">
                    <a16:creationId xmlns:a16="http://schemas.microsoft.com/office/drawing/2014/main" id="{EE12E1F5-D349-46C1-87D5-C1099AA60196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10" name="グループ化 109">
              <a:extLst>
                <a:ext uri="{FF2B5EF4-FFF2-40B4-BE49-F238E27FC236}">
                  <a16:creationId xmlns:a16="http://schemas.microsoft.com/office/drawing/2014/main" id="{B583FFD2-6D44-4027-B512-B81D57C9EAFD}"/>
                </a:ext>
              </a:extLst>
            </p:cNvPr>
            <p:cNvGrpSpPr/>
            <p:nvPr/>
          </p:nvGrpSpPr>
          <p:grpSpPr>
            <a:xfrm>
              <a:off x="601752" y="881548"/>
              <a:ext cx="652877" cy="334322"/>
              <a:chOff x="671569" y="862641"/>
              <a:chExt cx="683016" cy="349755"/>
            </a:xfrm>
          </p:grpSpPr>
          <p:sp>
            <p:nvSpPr>
              <p:cNvPr id="170" name="フリーフォーム: 図形 169">
                <a:extLst>
                  <a:ext uri="{FF2B5EF4-FFF2-40B4-BE49-F238E27FC236}">
                    <a16:creationId xmlns:a16="http://schemas.microsoft.com/office/drawing/2014/main" id="{DEE669CF-586C-434D-8BBF-81CE910552C3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71" name="四角形: 角を丸くする 170">
                <a:extLst>
                  <a:ext uri="{FF2B5EF4-FFF2-40B4-BE49-F238E27FC236}">
                    <a16:creationId xmlns:a16="http://schemas.microsoft.com/office/drawing/2014/main" id="{2F9FA658-EA9F-4294-8168-45A3CB280C83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72" name="四角形: 角を丸くする 171">
                <a:extLst>
                  <a:ext uri="{FF2B5EF4-FFF2-40B4-BE49-F238E27FC236}">
                    <a16:creationId xmlns:a16="http://schemas.microsoft.com/office/drawing/2014/main" id="{ABC28838-79BC-4458-B89E-ACE996408E6D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111" name="四角形: 上の 2 つの角を丸める 110">
              <a:extLst>
                <a:ext uri="{FF2B5EF4-FFF2-40B4-BE49-F238E27FC236}">
                  <a16:creationId xmlns:a16="http://schemas.microsoft.com/office/drawing/2014/main" id="{38E9A3B9-51D6-437C-889F-C7CF79AD5E08}"/>
                </a:ext>
              </a:extLst>
            </p:cNvPr>
            <p:cNvSpPr/>
            <p:nvPr/>
          </p:nvSpPr>
          <p:spPr>
            <a:xfrm>
              <a:off x="927471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12" name="台形 111">
              <a:extLst>
                <a:ext uri="{FF2B5EF4-FFF2-40B4-BE49-F238E27FC236}">
                  <a16:creationId xmlns:a16="http://schemas.microsoft.com/office/drawing/2014/main" id="{92C2B63E-902F-49B3-A61D-4C0C1799C680}"/>
                </a:ext>
              </a:extLst>
            </p:cNvPr>
            <p:cNvSpPr/>
            <p:nvPr/>
          </p:nvSpPr>
          <p:spPr>
            <a:xfrm rot="1800000">
              <a:off x="1287929" y="1632637"/>
              <a:ext cx="497380" cy="542035"/>
            </a:xfrm>
            <a:prstGeom prst="trapezoid">
              <a:avLst>
                <a:gd name="adj" fmla="val 13473"/>
              </a:avLst>
            </a:prstGeom>
            <a:solidFill>
              <a:srgbClr val="FF66CC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13" name="四角形: 上の 2 つの角を丸める 112">
              <a:extLst>
                <a:ext uri="{FF2B5EF4-FFF2-40B4-BE49-F238E27FC236}">
                  <a16:creationId xmlns:a16="http://schemas.microsoft.com/office/drawing/2014/main" id="{D2124D6D-9EB5-4F48-84D9-3B21FD6C507A}"/>
                </a:ext>
              </a:extLst>
            </p:cNvPr>
            <p:cNvSpPr/>
            <p:nvPr/>
          </p:nvSpPr>
          <p:spPr>
            <a:xfrm>
              <a:off x="1335900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14" name="フリーフォーム: 図形 113">
              <a:extLst>
                <a:ext uri="{FF2B5EF4-FFF2-40B4-BE49-F238E27FC236}">
                  <a16:creationId xmlns:a16="http://schemas.microsoft.com/office/drawing/2014/main" id="{1D216699-B530-414C-AEE3-87DD3E096124}"/>
                </a:ext>
              </a:extLst>
            </p:cNvPr>
            <p:cNvSpPr/>
            <p:nvPr/>
          </p:nvSpPr>
          <p:spPr>
            <a:xfrm rot="8100000">
              <a:off x="1139549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15" name="四角形: 上の 2 つの角を丸める 36">
              <a:extLst>
                <a:ext uri="{FF2B5EF4-FFF2-40B4-BE49-F238E27FC236}">
                  <a16:creationId xmlns:a16="http://schemas.microsoft.com/office/drawing/2014/main" id="{1BA8F8FD-ACC9-459B-9EAE-8D23B3190EDE}"/>
                </a:ext>
              </a:extLst>
            </p:cNvPr>
            <p:cNvSpPr/>
            <p:nvPr/>
          </p:nvSpPr>
          <p:spPr>
            <a:xfrm rot="2700000">
              <a:off x="1436794" y="1070901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16" name="グループ化 115">
              <a:extLst>
                <a:ext uri="{FF2B5EF4-FFF2-40B4-BE49-F238E27FC236}">
                  <a16:creationId xmlns:a16="http://schemas.microsoft.com/office/drawing/2014/main" id="{A3400D20-4406-4585-BBB5-21E4911C85CA}"/>
                </a:ext>
              </a:extLst>
            </p:cNvPr>
            <p:cNvGrpSpPr/>
            <p:nvPr/>
          </p:nvGrpSpPr>
          <p:grpSpPr>
            <a:xfrm rot="591319">
              <a:off x="1059059" y="-368712"/>
              <a:ext cx="1202047" cy="1321733"/>
              <a:chOff x="5735994" y="6021416"/>
              <a:chExt cx="1202047" cy="1321733"/>
            </a:xfrm>
          </p:grpSpPr>
          <p:sp>
            <p:nvSpPr>
              <p:cNvPr id="159" name="楕円 1">
                <a:extLst>
                  <a:ext uri="{FF2B5EF4-FFF2-40B4-BE49-F238E27FC236}">
                    <a16:creationId xmlns:a16="http://schemas.microsoft.com/office/drawing/2014/main" id="{E106E1D3-3C94-4734-8F71-6AC1B1B20A9E}"/>
                  </a:ext>
                </a:extLst>
              </p:cNvPr>
              <p:cNvSpPr/>
              <p:nvPr/>
            </p:nvSpPr>
            <p:spPr>
              <a:xfrm rot="20952697">
                <a:off x="5743407" y="6803495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0" name="四角形: 角を丸くする 159">
                <a:extLst>
                  <a:ext uri="{FF2B5EF4-FFF2-40B4-BE49-F238E27FC236}">
                    <a16:creationId xmlns:a16="http://schemas.microsoft.com/office/drawing/2014/main" id="{40F4D7B5-1B45-45AB-A476-2B19F121B34C}"/>
                  </a:ext>
                </a:extLst>
              </p:cNvPr>
              <p:cNvSpPr/>
              <p:nvPr/>
            </p:nvSpPr>
            <p:spPr>
              <a:xfrm rot="20952697">
                <a:off x="5769388" y="6093485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1" name="フリーフォーム: 図形 160">
                <a:extLst>
                  <a:ext uri="{FF2B5EF4-FFF2-40B4-BE49-F238E27FC236}">
                    <a16:creationId xmlns:a16="http://schemas.microsoft.com/office/drawing/2014/main" id="{2A424203-7D73-445B-A228-C42AAC8AC154}"/>
                  </a:ext>
                </a:extLst>
              </p:cNvPr>
              <p:cNvSpPr/>
              <p:nvPr/>
            </p:nvSpPr>
            <p:spPr>
              <a:xfrm rot="20952697">
                <a:off x="5829723" y="6626536"/>
                <a:ext cx="162504" cy="222300"/>
              </a:xfrm>
              <a:custGeom>
                <a:avLst/>
                <a:gdLst>
                  <a:gd name="connsiteX0" fmla="*/ 4834 w 162504"/>
                  <a:gd name="connsiteY0" fmla="*/ 0 h 222300"/>
                  <a:gd name="connsiteX1" fmla="*/ 58313 w 162504"/>
                  <a:gd name="connsiteY1" fmla="*/ 60606 h 222300"/>
                  <a:gd name="connsiteX2" fmla="*/ 59634 w 162504"/>
                  <a:gd name="connsiteY2" fmla="*/ 61270 h 222300"/>
                  <a:gd name="connsiteX3" fmla="*/ 64369 w 162504"/>
                  <a:gd name="connsiteY3" fmla="*/ 48858 h 222300"/>
                  <a:gd name="connsiteX4" fmla="*/ 105018 w 162504"/>
                  <a:gd name="connsiteY4" fmla="*/ 19100 h 222300"/>
                  <a:gd name="connsiteX5" fmla="*/ 162504 w 162504"/>
                  <a:gd name="connsiteY5" fmla="*/ 120700 h 222300"/>
                  <a:gd name="connsiteX6" fmla="*/ 105018 w 162504"/>
                  <a:gd name="connsiteY6" fmla="*/ 222300 h 222300"/>
                  <a:gd name="connsiteX7" fmla="*/ 47532 w 162504"/>
                  <a:gd name="connsiteY7" fmla="*/ 120700 h 222300"/>
                  <a:gd name="connsiteX8" fmla="*/ 51697 w 162504"/>
                  <a:gd name="connsiteY8" fmla="*/ 84240 h 222300"/>
                  <a:gd name="connsiteX9" fmla="*/ 44292 w 162504"/>
                  <a:gd name="connsiteY9" fmla="*/ 81512 h 222300"/>
                  <a:gd name="connsiteX10" fmla="*/ 4834 w 162504"/>
                  <a:gd name="connsiteY10" fmla="*/ 0 h 2223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2504" h="222300">
                    <a:moveTo>
                      <a:pt x="4834" y="0"/>
                    </a:moveTo>
                    <a:cubicBezTo>
                      <a:pt x="14031" y="21904"/>
                      <a:pt x="33496" y="43962"/>
                      <a:pt x="58313" y="60606"/>
                    </a:cubicBezTo>
                    <a:lnTo>
                      <a:pt x="59634" y="61270"/>
                    </a:lnTo>
                    <a:lnTo>
                      <a:pt x="64369" y="48858"/>
                    </a:lnTo>
                    <a:cubicBezTo>
                      <a:pt x="74772" y="30472"/>
                      <a:pt x="89144" y="19100"/>
                      <a:pt x="105018" y="19100"/>
                    </a:cubicBezTo>
                    <a:cubicBezTo>
                      <a:pt x="136767" y="19100"/>
                      <a:pt x="162504" y="64588"/>
                      <a:pt x="162504" y="120700"/>
                    </a:cubicBezTo>
                    <a:cubicBezTo>
                      <a:pt x="162504" y="176812"/>
                      <a:pt x="136767" y="222300"/>
                      <a:pt x="105018" y="222300"/>
                    </a:cubicBezTo>
                    <a:cubicBezTo>
                      <a:pt x="73269" y="222300"/>
                      <a:pt x="47532" y="176812"/>
                      <a:pt x="47532" y="120700"/>
                    </a:cubicBezTo>
                    <a:lnTo>
                      <a:pt x="51697" y="84240"/>
                    </a:lnTo>
                    <a:lnTo>
                      <a:pt x="44292" y="81512"/>
                    </a:lnTo>
                    <a:cubicBezTo>
                      <a:pt x="8436" y="57465"/>
                      <a:pt x="-9230" y="20971"/>
                      <a:pt x="483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2" name="フリーフォーム: 図形 161">
                <a:extLst>
                  <a:ext uri="{FF2B5EF4-FFF2-40B4-BE49-F238E27FC236}">
                    <a16:creationId xmlns:a16="http://schemas.microsoft.com/office/drawing/2014/main" id="{31223DC8-C09C-4C21-8945-0CC1BE564B32}"/>
                  </a:ext>
                </a:extLst>
              </p:cNvPr>
              <p:cNvSpPr/>
              <p:nvPr/>
            </p:nvSpPr>
            <p:spPr>
              <a:xfrm rot="20952697">
                <a:off x="5735994" y="6021416"/>
                <a:ext cx="1202047" cy="1321733"/>
              </a:xfrm>
              <a:custGeom>
                <a:avLst/>
                <a:gdLst>
                  <a:gd name="connsiteX0" fmla="*/ 568780 w 1202047"/>
                  <a:gd name="connsiteY0" fmla="*/ 0 h 1321733"/>
                  <a:gd name="connsiteX1" fmla="*/ 606170 w 1202047"/>
                  <a:gd name="connsiteY1" fmla="*/ 0 h 1321733"/>
                  <a:gd name="connsiteX2" fmla="*/ 1202047 w 1202047"/>
                  <a:gd name="connsiteY2" fmla="*/ 595877 h 1321733"/>
                  <a:gd name="connsiteX3" fmla="*/ 1202047 w 1202047"/>
                  <a:gd name="connsiteY3" fmla="*/ 684310 h 1321733"/>
                  <a:gd name="connsiteX4" fmla="*/ 1202047 w 1202047"/>
                  <a:gd name="connsiteY4" fmla="*/ 734605 h 1321733"/>
                  <a:gd name="connsiteX5" fmla="*/ 1202047 w 1202047"/>
                  <a:gd name="connsiteY5" fmla="*/ 1321733 h 1321733"/>
                  <a:gd name="connsiteX6" fmla="*/ 632039 w 1202047"/>
                  <a:gd name="connsiteY6" fmla="*/ 1321733 h 1321733"/>
                  <a:gd name="connsiteX7" fmla="*/ 632039 w 1202047"/>
                  <a:gd name="connsiteY7" fmla="*/ 443970 h 1321733"/>
                  <a:gd name="connsiteX8" fmla="*/ 615563 w 1202047"/>
                  <a:gd name="connsiteY8" fmla="*/ 427494 h 1321733"/>
                  <a:gd name="connsiteX9" fmla="*/ 0 w 1202047"/>
                  <a:gd name="connsiteY9" fmla="*/ 427494 h 1321733"/>
                  <a:gd name="connsiteX10" fmla="*/ 19730 w 1202047"/>
                  <a:gd name="connsiteY10" fmla="*/ 363935 h 1321733"/>
                  <a:gd name="connsiteX11" fmla="*/ 568780 w 1202047"/>
                  <a:gd name="connsiteY11" fmla="*/ 0 h 13217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02047" h="1321733">
                    <a:moveTo>
                      <a:pt x="568780" y="0"/>
                    </a:moveTo>
                    <a:lnTo>
                      <a:pt x="606170" y="0"/>
                    </a:lnTo>
                    <a:cubicBezTo>
                      <a:pt x="935264" y="0"/>
                      <a:pt x="1202047" y="266783"/>
                      <a:pt x="1202047" y="595877"/>
                    </a:cubicBezTo>
                    <a:lnTo>
                      <a:pt x="1202047" y="684310"/>
                    </a:lnTo>
                    <a:lnTo>
                      <a:pt x="1202047" y="734605"/>
                    </a:lnTo>
                    <a:lnTo>
                      <a:pt x="1202047" y="1321733"/>
                    </a:lnTo>
                    <a:lnTo>
                      <a:pt x="632039" y="1321733"/>
                    </a:lnTo>
                    <a:lnTo>
                      <a:pt x="632039" y="443970"/>
                    </a:lnTo>
                    <a:cubicBezTo>
                      <a:pt x="632039" y="434871"/>
                      <a:pt x="624662" y="427494"/>
                      <a:pt x="615563" y="427494"/>
                    </a:cubicBezTo>
                    <a:lnTo>
                      <a:pt x="0" y="427494"/>
                    </a:lnTo>
                    <a:lnTo>
                      <a:pt x="19730" y="363935"/>
                    </a:lnTo>
                    <a:cubicBezTo>
                      <a:pt x="110189" y="150066"/>
                      <a:pt x="321960" y="0"/>
                      <a:pt x="56878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3" name="フリーフォーム: 図形 162">
                <a:extLst>
                  <a:ext uri="{FF2B5EF4-FFF2-40B4-BE49-F238E27FC236}">
                    <a16:creationId xmlns:a16="http://schemas.microsoft.com/office/drawing/2014/main" id="{ECDA941B-D31C-4D84-A71D-EB6C80260758}"/>
                  </a:ext>
                </a:extLst>
              </p:cNvPr>
              <p:cNvSpPr/>
              <p:nvPr/>
            </p:nvSpPr>
            <p:spPr>
              <a:xfrm rot="20952697">
                <a:off x="6359332" y="6569702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4" name="フリーフォーム: 図形 163">
                <a:extLst>
                  <a:ext uri="{FF2B5EF4-FFF2-40B4-BE49-F238E27FC236}">
                    <a16:creationId xmlns:a16="http://schemas.microsoft.com/office/drawing/2014/main" id="{BAFA1271-8113-41D2-B065-093F2AD06DAE}"/>
                  </a:ext>
                </a:extLst>
              </p:cNvPr>
              <p:cNvSpPr/>
              <p:nvPr/>
            </p:nvSpPr>
            <p:spPr>
              <a:xfrm rot="20952697">
                <a:off x="6358269" y="6608073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5" name="月 164">
                <a:extLst>
                  <a:ext uri="{FF2B5EF4-FFF2-40B4-BE49-F238E27FC236}">
                    <a16:creationId xmlns:a16="http://schemas.microsoft.com/office/drawing/2014/main" id="{F65D225B-5822-4E01-8086-323DCF736D1E}"/>
                  </a:ext>
                </a:extLst>
              </p:cNvPr>
              <p:cNvSpPr/>
              <p:nvPr/>
            </p:nvSpPr>
            <p:spPr>
              <a:xfrm rot="20235218" flipH="1">
                <a:off x="6193510" y="6251918"/>
                <a:ext cx="190500" cy="552450"/>
              </a:xfrm>
              <a:prstGeom prst="moon">
                <a:avLst>
                  <a:gd name="adj" fmla="val 87500"/>
                </a:avLst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6" name="楕円 14">
                <a:extLst>
                  <a:ext uri="{FF2B5EF4-FFF2-40B4-BE49-F238E27FC236}">
                    <a16:creationId xmlns:a16="http://schemas.microsoft.com/office/drawing/2014/main" id="{9790E1CA-D8A7-466B-9826-D6935F0C5D13}"/>
                  </a:ext>
                </a:extLst>
              </p:cNvPr>
              <p:cNvSpPr/>
              <p:nvPr/>
            </p:nvSpPr>
            <p:spPr>
              <a:xfrm rot="20052697">
                <a:off x="5981468" y="7011975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7" name="フリーフォーム: 図形 166">
                <a:extLst>
                  <a:ext uri="{FF2B5EF4-FFF2-40B4-BE49-F238E27FC236}">
                    <a16:creationId xmlns:a16="http://schemas.microsoft.com/office/drawing/2014/main" id="{ACE3B32D-6CE5-45B7-8811-0FE132698268}"/>
                  </a:ext>
                </a:extLst>
              </p:cNvPr>
              <p:cNvSpPr/>
              <p:nvPr/>
            </p:nvSpPr>
            <p:spPr>
              <a:xfrm rot="20052697">
                <a:off x="6012540" y="7020717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8" name="月 167">
                <a:extLst>
                  <a:ext uri="{FF2B5EF4-FFF2-40B4-BE49-F238E27FC236}">
                    <a16:creationId xmlns:a16="http://schemas.microsoft.com/office/drawing/2014/main" id="{61F17981-66EC-41D2-9DD9-A7FD9007BF7B}"/>
                  </a:ext>
                </a:extLst>
              </p:cNvPr>
              <p:cNvSpPr/>
              <p:nvPr/>
            </p:nvSpPr>
            <p:spPr>
              <a:xfrm rot="4752697">
                <a:off x="5895382" y="6460826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9" name="楕円 168">
                <a:extLst>
                  <a:ext uri="{FF2B5EF4-FFF2-40B4-BE49-F238E27FC236}">
                    <a16:creationId xmlns:a16="http://schemas.microsoft.com/office/drawing/2014/main" id="{6C6A84C3-137A-44E0-B10A-CDF486164281}"/>
                  </a:ext>
                </a:extLst>
              </p:cNvPr>
              <p:cNvSpPr/>
              <p:nvPr/>
            </p:nvSpPr>
            <p:spPr>
              <a:xfrm rot="20952697">
                <a:off x="5891827" y="6690040"/>
                <a:ext cx="69180" cy="69180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197" name="グループ化 196">
            <a:extLst>
              <a:ext uri="{FF2B5EF4-FFF2-40B4-BE49-F238E27FC236}">
                <a16:creationId xmlns:a16="http://schemas.microsoft.com/office/drawing/2014/main" id="{D5A2FF1B-B1C6-4632-8C08-25DE52097B6C}"/>
              </a:ext>
            </a:extLst>
          </p:cNvPr>
          <p:cNvGrpSpPr/>
          <p:nvPr/>
        </p:nvGrpSpPr>
        <p:grpSpPr>
          <a:xfrm>
            <a:off x="7488359" y="4168010"/>
            <a:ext cx="2139707" cy="2482420"/>
            <a:chOff x="-120906" y="-388728"/>
            <a:chExt cx="2955511" cy="3428890"/>
          </a:xfrm>
        </p:grpSpPr>
        <p:sp>
          <p:nvSpPr>
            <p:cNvPr id="198" name="四角形: 上の 2 つの角を丸める 36">
              <a:extLst>
                <a:ext uri="{FF2B5EF4-FFF2-40B4-BE49-F238E27FC236}">
                  <a16:creationId xmlns:a16="http://schemas.microsoft.com/office/drawing/2014/main" id="{1EE32774-A892-438F-9AD1-5BB56AC7B9D1}"/>
                </a:ext>
              </a:extLst>
            </p:cNvPr>
            <p:cNvSpPr/>
            <p:nvPr/>
          </p:nvSpPr>
          <p:spPr>
            <a:xfrm rot="2700000">
              <a:off x="1310896" y="104584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9" name="フリーフォーム: 図形 198">
              <a:extLst>
                <a:ext uri="{FF2B5EF4-FFF2-40B4-BE49-F238E27FC236}">
                  <a16:creationId xmlns:a16="http://schemas.microsoft.com/office/drawing/2014/main" id="{79572F41-DB50-4413-935E-D5064176C57D}"/>
                </a:ext>
              </a:extLst>
            </p:cNvPr>
            <p:cNvSpPr/>
            <p:nvPr/>
          </p:nvSpPr>
          <p:spPr>
            <a:xfrm>
              <a:off x="935672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00" name="グループ化 199">
              <a:extLst>
                <a:ext uri="{FF2B5EF4-FFF2-40B4-BE49-F238E27FC236}">
                  <a16:creationId xmlns:a16="http://schemas.microsoft.com/office/drawing/2014/main" id="{6C2524F2-7049-489D-B62B-FCDFBD04B0F0}"/>
                </a:ext>
              </a:extLst>
            </p:cNvPr>
            <p:cNvGrpSpPr/>
            <p:nvPr/>
          </p:nvGrpSpPr>
          <p:grpSpPr>
            <a:xfrm rot="20700000">
              <a:off x="1099740" y="1827334"/>
              <a:ext cx="351331" cy="680466"/>
              <a:chOff x="1042107" y="1854931"/>
              <a:chExt cx="351331" cy="680466"/>
            </a:xfrm>
          </p:grpSpPr>
          <p:sp>
            <p:nvSpPr>
              <p:cNvPr id="248" name="台形 329">
                <a:extLst>
                  <a:ext uri="{FF2B5EF4-FFF2-40B4-BE49-F238E27FC236}">
                    <a16:creationId xmlns:a16="http://schemas.microsoft.com/office/drawing/2014/main" id="{3393FF82-88DE-45EC-BF73-AF45FC3C8D61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9" name="フリーフォーム: 図形 248">
                <a:extLst>
                  <a:ext uri="{FF2B5EF4-FFF2-40B4-BE49-F238E27FC236}">
                    <a16:creationId xmlns:a16="http://schemas.microsoft.com/office/drawing/2014/main" id="{699402E6-545C-499F-A6B7-485BE733D167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01" name="台形 200">
              <a:extLst>
                <a:ext uri="{FF2B5EF4-FFF2-40B4-BE49-F238E27FC236}">
                  <a16:creationId xmlns:a16="http://schemas.microsoft.com/office/drawing/2014/main" id="{8C79012C-7D69-468A-AC65-2EFFF0B3B45C}"/>
                </a:ext>
              </a:extLst>
            </p:cNvPr>
            <p:cNvSpPr/>
            <p:nvPr/>
          </p:nvSpPr>
          <p:spPr>
            <a:xfrm rot="15300000">
              <a:off x="1343066" y="1663603"/>
              <a:ext cx="409370" cy="450058"/>
            </a:xfrm>
            <a:prstGeom prst="trapezoid">
              <a:avLst>
                <a:gd name="adj" fmla="val 11146"/>
              </a:avLst>
            </a:pr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2" name="台形 201">
              <a:extLst>
                <a:ext uri="{FF2B5EF4-FFF2-40B4-BE49-F238E27FC236}">
                  <a16:creationId xmlns:a16="http://schemas.microsoft.com/office/drawing/2014/main" id="{D36E7117-245C-4036-BB4F-0A62851DDF13}"/>
                </a:ext>
              </a:extLst>
            </p:cNvPr>
            <p:cNvSpPr/>
            <p:nvPr/>
          </p:nvSpPr>
          <p:spPr>
            <a:xfrm>
              <a:off x="1482573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03" name="グループ化 202">
              <a:extLst>
                <a:ext uri="{FF2B5EF4-FFF2-40B4-BE49-F238E27FC236}">
                  <a16:creationId xmlns:a16="http://schemas.microsoft.com/office/drawing/2014/main" id="{DE883DA0-7AA2-4F33-A74A-D1DD354A1F6D}"/>
                </a:ext>
              </a:extLst>
            </p:cNvPr>
            <p:cNvGrpSpPr/>
            <p:nvPr/>
          </p:nvGrpSpPr>
          <p:grpSpPr>
            <a:xfrm>
              <a:off x="934875" y="-388728"/>
              <a:ext cx="1286386" cy="1247287"/>
              <a:chOff x="380071" y="1415664"/>
              <a:chExt cx="1286386" cy="1247287"/>
            </a:xfrm>
          </p:grpSpPr>
          <p:sp>
            <p:nvSpPr>
              <p:cNvPr id="238" name="楕円 1">
                <a:extLst>
                  <a:ext uri="{FF2B5EF4-FFF2-40B4-BE49-F238E27FC236}">
                    <a16:creationId xmlns:a16="http://schemas.microsoft.com/office/drawing/2014/main" id="{6B5F117A-685F-4553-8E8D-D5B1B96BE36D}"/>
                  </a:ext>
                </a:extLst>
              </p:cNvPr>
              <p:cNvSpPr/>
              <p:nvPr/>
            </p:nvSpPr>
            <p:spPr>
              <a:xfrm>
                <a:off x="394234" y="2072977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9" name="四角形: 角を丸くする 238">
                <a:extLst>
                  <a:ext uri="{FF2B5EF4-FFF2-40B4-BE49-F238E27FC236}">
                    <a16:creationId xmlns:a16="http://schemas.microsoft.com/office/drawing/2014/main" id="{800C931B-D9B1-4A3B-9FAF-3F35FA9719A4}"/>
                  </a:ext>
                </a:extLst>
              </p:cNvPr>
              <p:cNvSpPr/>
              <p:nvPr/>
            </p:nvSpPr>
            <p:spPr>
              <a:xfrm>
                <a:off x="471881" y="1458397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0" name="楕円 239">
                <a:extLst>
                  <a:ext uri="{FF2B5EF4-FFF2-40B4-BE49-F238E27FC236}">
                    <a16:creationId xmlns:a16="http://schemas.microsoft.com/office/drawing/2014/main" id="{D9F441EE-7659-4C43-B240-409C84DC55C5}"/>
                  </a:ext>
                </a:extLst>
              </p:cNvPr>
              <p:cNvSpPr/>
              <p:nvPr/>
            </p:nvSpPr>
            <p:spPr>
              <a:xfrm>
                <a:off x="532432" y="1939464"/>
                <a:ext cx="114972" cy="203200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1" name="正方形/長方形 11">
                <a:extLst>
                  <a:ext uri="{FF2B5EF4-FFF2-40B4-BE49-F238E27FC236}">
                    <a16:creationId xmlns:a16="http://schemas.microsoft.com/office/drawing/2014/main" id="{858C5C8C-3CD6-4D10-8D3A-6EDF9E41281C}"/>
                  </a:ext>
                </a:extLst>
              </p:cNvPr>
              <p:cNvSpPr/>
              <p:nvPr/>
            </p:nvSpPr>
            <p:spPr>
              <a:xfrm>
                <a:off x="963146" y="1768588"/>
                <a:ext cx="114972" cy="359039"/>
              </a:xfrm>
              <a:custGeom>
                <a:avLst/>
                <a:gdLst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114972 w 114972"/>
                  <a:gd name="connsiteY2" fmla="*/ 361420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84015 w 114972"/>
                  <a:gd name="connsiteY2" fmla="*/ 359039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59039"/>
                  <a:gd name="connsiteX1" fmla="*/ 114972 w 114972"/>
                  <a:gd name="connsiteY1" fmla="*/ 0 h 359039"/>
                  <a:gd name="connsiteX2" fmla="*/ 84015 w 114972"/>
                  <a:gd name="connsiteY2" fmla="*/ 359039 h 359039"/>
                  <a:gd name="connsiteX3" fmla="*/ 0 w 114972"/>
                  <a:gd name="connsiteY3" fmla="*/ 356658 h 359039"/>
                  <a:gd name="connsiteX4" fmla="*/ 0 w 114972"/>
                  <a:gd name="connsiteY4" fmla="*/ 0 h 359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972" h="359039">
                    <a:moveTo>
                      <a:pt x="0" y="0"/>
                    </a:moveTo>
                    <a:lnTo>
                      <a:pt x="114972" y="0"/>
                    </a:lnTo>
                    <a:lnTo>
                      <a:pt x="84015" y="359039"/>
                    </a:lnTo>
                    <a:lnTo>
                      <a:pt x="0" y="35665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2" name="楕円 14">
                <a:extLst>
                  <a:ext uri="{FF2B5EF4-FFF2-40B4-BE49-F238E27FC236}">
                    <a16:creationId xmlns:a16="http://schemas.microsoft.com/office/drawing/2014/main" id="{46722260-6448-4E4B-B993-0BB93E1F4266}"/>
                  </a:ext>
                </a:extLst>
              </p:cNvPr>
              <p:cNvSpPr/>
              <p:nvPr/>
            </p:nvSpPr>
            <p:spPr>
              <a:xfrm rot="20700000">
                <a:off x="597507" y="2319644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3" name="フリーフォーム: 図形 242">
                <a:extLst>
                  <a:ext uri="{FF2B5EF4-FFF2-40B4-BE49-F238E27FC236}">
                    <a16:creationId xmlns:a16="http://schemas.microsoft.com/office/drawing/2014/main" id="{CAA17A91-279B-42CE-8385-05EEC10B4195}"/>
                  </a:ext>
                </a:extLst>
              </p:cNvPr>
              <p:cNvSpPr/>
              <p:nvPr/>
            </p:nvSpPr>
            <p:spPr>
              <a:xfrm rot="20700000">
                <a:off x="628135" y="2331467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4" name="月 243">
                <a:extLst>
                  <a:ext uri="{FF2B5EF4-FFF2-40B4-BE49-F238E27FC236}">
                    <a16:creationId xmlns:a16="http://schemas.microsoft.com/office/drawing/2014/main" id="{C0F0DB40-1464-439C-A07E-8600370E3DE0}"/>
                  </a:ext>
                </a:extLst>
              </p:cNvPr>
              <p:cNvSpPr/>
              <p:nvPr/>
            </p:nvSpPr>
            <p:spPr>
              <a:xfrm rot="5400000">
                <a:off x="605823" y="1742291"/>
                <a:ext cx="64291" cy="229300"/>
              </a:xfrm>
              <a:prstGeom prst="moon">
                <a:avLst>
                  <a:gd name="adj" fmla="val 45502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D6A8E254-7A2E-479A-8BD3-D66B30C10990}"/>
                  </a:ext>
                </a:extLst>
              </p:cNvPr>
              <p:cNvSpPr/>
              <p:nvPr/>
            </p:nvSpPr>
            <p:spPr>
              <a:xfrm rot="6300000">
                <a:off x="493832" y="1301903"/>
                <a:ext cx="1058863" cy="1286386"/>
              </a:xfrm>
              <a:custGeom>
                <a:avLst/>
                <a:gdLst>
                  <a:gd name="connsiteX0" fmla="*/ 28683 w 1058863"/>
                  <a:gd name="connsiteY0" fmla="*/ 782818 h 1286386"/>
                  <a:gd name="connsiteX1" fmla="*/ 19470 w 1058863"/>
                  <a:gd name="connsiteY1" fmla="*/ 748435 h 1286386"/>
                  <a:gd name="connsiteX2" fmla="*/ 420603 w 1058863"/>
                  <a:gd name="connsiteY2" fmla="*/ 53653 h 1286386"/>
                  <a:gd name="connsiteX3" fmla="*/ 548174 w 1058863"/>
                  <a:gd name="connsiteY3" fmla="*/ 19471 h 1286386"/>
                  <a:gd name="connsiteX4" fmla="*/ 879618 w 1058863"/>
                  <a:gd name="connsiteY4" fmla="*/ 30962 h 1286386"/>
                  <a:gd name="connsiteX5" fmla="*/ 971043 w 1058863"/>
                  <a:gd name="connsiteY5" fmla="*/ 72675 h 1286386"/>
                  <a:gd name="connsiteX6" fmla="*/ 1027712 w 1058863"/>
                  <a:gd name="connsiteY6" fmla="*/ 162506 h 1286386"/>
                  <a:gd name="connsiteX7" fmla="*/ 1058863 w 1058863"/>
                  <a:gd name="connsiteY7" fmla="*/ 244702 h 1286386"/>
                  <a:gd name="connsiteX8" fmla="*/ 1021954 w 1058863"/>
                  <a:gd name="connsiteY8" fmla="*/ 295635 h 1286386"/>
                  <a:gd name="connsiteX9" fmla="*/ 966845 w 1058863"/>
                  <a:gd name="connsiteY9" fmla="*/ 355097 h 1286386"/>
                  <a:gd name="connsiteX10" fmla="*/ 838769 w 1058863"/>
                  <a:gd name="connsiteY10" fmla="*/ 457665 h 1286386"/>
                  <a:gd name="connsiteX11" fmla="*/ 748960 w 1058863"/>
                  <a:gd name="connsiteY11" fmla="*/ 481729 h 1286386"/>
                  <a:gd name="connsiteX12" fmla="*/ 331999 w 1058863"/>
                  <a:gd name="connsiteY12" fmla="*/ 965405 h 1286386"/>
                  <a:gd name="connsiteX13" fmla="*/ 330053 w 1058863"/>
                  <a:gd name="connsiteY13" fmla="*/ 1037709 h 1286386"/>
                  <a:gd name="connsiteX14" fmla="*/ 347069 w 1058863"/>
                  <a:gd name="connsiteY14" fmla="*/ 1086414 h 1286386"/>
                  <a:gd name="connsiteX15" fmla="*/ 487303 w 1058863"/>
                  <a:gd name="connsiteY15" fmla="*/ 1268406 h 1286386"/>
                  <a:gd name="connsiteX16" fmla="*/ 271451 w 1058863"/>
                  <a:gd name="connsiteY16" fmla="*/ 1137623 h 1286386"/>
                  <a:gd name="connsiteX17" fmla="*/ 264791 w 1058863"/>
                  <a:gd name="connsiteY17" fmla="*/ 1124064 h 1286386"/>
                  <a:gd name="connsiteX18" fmla="*/ 271896 w 1058863"/>
                  <a:gd name="connsiteY18" fmla="*/ 1154837 h 1286386"/>
                  <a:gd name="connsiteX19" fmla="*/ 341655 w 1058863"/>
                  <a:gd name="connsiteY19" fmla="*/ 1286386 h 1286386"/>
                  <a:gd name="connsiteX20" fmla="*/ 167006 w 1058863"/>
                  <a:gd name="connsiteY20" fmla="*/ 1104193 h 1286386"/>
                  <a:gd name="connsiteX21" fmla="*/ 155962 w 1058863"/>
                  <a:gd name="connsiteY21" fmla="*/ 1048197 h 1286386"/>
                  <a:gd name="connsiteX22" fmla="*/ 153551 w 1058863"/>
                  <a:gd name="connsiteY22" fmla="*/ 1010558 h 1286386"/>
                  <a:gd name="connsiteX23" fmla="*/ 128895 w 1058863"/>
                  <a:gd name="connsiteY23" fmla="*/ 984570 h 1286386"/>
                  <a:gd name="connsiteX24" fmla="*/ 28683 w 1058863"/>
                  <a:gd name="connsiteY24" fmla="*/ 782818 h 12863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058863" h="1286386">
                    <a:moveTo>
                      <a:pt x="28683" y="782818"/>
                    </a:moveTo>
                    <a:lnTo>
                      <a:pt x="19470" y="748435"/>
                    </a:lnTo>
                    <a:cubicBezTo>
                      <a:pt x="-61619" y="445807"/>
                      <a:pt x="117974" y="134742"/>
                      <a:pt x="420603" y="53653"/>
                    </a:cubicBezTo>
                    <a:lnTo>
                      <a:pt x="548174" y="19471"/>
                    </a:lnTo>
                    <a:cubicBezTo>
                      <a:pt x="661660" y="-10938"/>
                      <a:pt x="776332" y="-4688"/>
                      <a:pt x="879618" y="30962"/>
                    </a:cubicBezTo>
                    <a:lnTo>
                      <a:pt x="971043" y="72675"/>
                    </a:lnTo>
                    <a:lnTo>
                      <a:pt x="1027712" y="162506"/>
                    </a:lnTo>
                    <a:lnTo>
                      <a:pt x="1058863" y="244702"/>
                    </a:lnTo>
                    <a:lnTo>
                      <a:pt x="1021954" y="295635"/>
                    </a:lnTo>
                    <a:cubicBezTo>
                      <a:pt x="1005403" y="315691"/>
                      <a:pt x="986991" y="335549"/>
                      <a:pt x="966845" y="355097"/>
                    </a:cubicBezTo>
                    <a:lnTo>
                      <a:pt x="838769" y="457665"/>
                    </a:lnTo>
                    <a:lnTo>
                      <a:pt x="748960" y="481729"/>
                    </a:lnTo>
                    <a:cubicBezTo>
                      <a:pt x="517261" y="543813"/>
                      <a:pt x="357682" y="740704"/>
                      <a:pt x="331999" y="965405"/>
                    </a:cubicBezTo>
                    <a:lnTo>
                      <a:pt x="330053" y="1037709"/>
                    </a:lnTo>
                    <a:lnTo>
                      <a:pt x="347069" y="1086414"/>
                    </a:lnTo>
                    <a:cubicBezTo>
                      <a:pt x="381023" y="1164175"/>
                      <a:pt x="430413" y="1228970"/>
                      <a:pt x="487303" y="1268406"/>
                    </a:cubicBezTo>
                    <a:cubicBezTo>
                      <a:pt x="411467" y="1288726"/>
                      <a:pt x="326956" y="1233595"/>
                      <a:pt x="271451" y="1137623"/>
                    </a:cubicBezTo>
                    <a:lnTo>
                      <a:pt x="264791" y="1124064"/>
                    </a:lnTo>
                    <a:lnTo>
                      <a:pt x="271896" y="1154837"/>
                    </a:lnTo>
                    <a:cubicBezTo>
                      <a:pt x="288132" y="1205940"/>
                      <a:pt x="311825" y="1251175"/>
                      <a:pt x="341655" y="1286386"/>
                    </a:cubicBezTo>
                    <a:cubicBezTo>
                      <a:pt x="263143" y="1286386"/>
                      <a:pt x="195781" y="1211260"/>
                      <a:pt x="167006" y="1104193"/>
                    </a:cubicBezTo>
                    <a:cubicBezTo>
                      <a:pt x="162211" y="1086348"/>
                      <a:pt x="158487" y="1067616"/>
                      <a:pt x="155962" y="1048197"/>
                    </a:cubicBezTo>
                    <a:lnTo>
                      <a:pt x="153551" y="1010558"/>
                    </a:lnTo>
                    <a:lnTo>
                      <a:pt x="128895" y="984570"/>
                    </a:lnTo>
                    <a:cubicBezTo>
                      <a:pt x="83601" y="926443"/>
                      <a:pt x="48955" y="858475"/>
                      <a:pt x="28683" y="78281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6" name="フリーフォーム: 図形 245">
                <a:extLst>
                  <a:ext uri="{FF2B5EF4-FFF2-40B4-BE49-F238E27FC236}">
                    <a16:creationId xmlns:a16="http://schemas.microsoft.com/office/drawing/2014/main" id="{B72ED2FF-FCC5-4E1B-8176-79B29C11CBB8}"/>
                  </a:ext>
                </a:extLst>
              </p:cNvPr>
              <p:cNvSpPr/>
              <p:nvPr/>
            </p:nvSpPr>
            <p:spPr>
              <a:xfrm>
                <a:off x="1033257" y="195863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7" name="フリーフォーム: 図形 246">
                <a:extLst>
                  <a:ext uri="{FF2B5EF4-FFF2-40B4-BE49-F238E27FC236}">
                    <a16:creationId xmlns:a16="http://schemas.microsoft.com/office/drawing/2014/main" id="{BFFECCF4-56BC-4C4B-895B-B56C3930A263}"/>
                  </a:ext>
                </a:extLst>
              </p:cNvPr>
              <p:cNvSpPr/>
              <p:nvPr/>
            </p:nvSpPr>
            <p:spPr>
              <a:xfrm>
                <a:off x="1033257" y="199243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04" name="グループ化 203">
              <a:extLst>
                <a:ext uri="{FF2B5EF4-FFF2-40B4-BE49-F238E27FC236}">
                  <a16:creationId xmlns:a16="http://schemas.microsoft.com/office/drawing/2014/main" id="{B6089E62-AE05-4ACC-96D7-8070DB862D4B}"/>
                </a:ext>
              </a:extLst>
            </p:cNvPr>
            <p:cNvGrpSpPr/>
            <p:nvPr/>
          </p:nvGrpSpPr>
          <p:grpSpPr>
            <a:xfrm>
              <a:off x="-120906" y="1221710"/>
              <a:ext cx="2955511" cy="1818452"/>
              <a:chOff x="-120906" y="1221710"/>
              <a:chExt cx="2955511" cy="1818452"/>
            </a:xfrm>
          </p:grpSpPr>
          <p:grpSp>
            <p:nvGrpSpPr>
              <p:cNvPr id="220" name="グループ化 219">
                <a:extLst>
                  <a:ext uri="{FF2B5EF4-FFF2-40B4-BE49-F238E27FC236}">
                    <a16:creationId xmlns:a16="http://schemas.microsoft.com/office/drawing/2014/main" id="{E6CC7EB9-CE93-4814-AD67-A1F649606448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24" name="星: 32 pt 223">
                  <a:extLst>
                    <a:ext uri="{FF2B5EF4-FFF2-40B4-BE49-F238E27FC236}">
                      <a16:creationId xmlns:a16="http://schemas.microsoft.com/office/drawing/2014/main" id="{0BF3592D-F00D-412C-858E-209DAF488675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5" name="星: 32 pt 224">
                  <a:extLst>
                    <a:ext uri="{FF2B5EF4-FFF2-40B4-BE49-F238E27FC236}">
                      <a16:creationId xmlns:a16="http://schemas.microsoft.com/office/drawing/2014/main" id="{525F13AE-A98D-4F39-9A06-C2AD759097EF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6" name="円: 塗りつぶしなし 225">
                  <a:extLst>
                    <a:ext uri="{FF2B5EF4-FFF2-40B4-BE49-F238E27FC236}">
                      <a16:creationId xmlns:a16="http://schemas.microsoft.com/office/drawing/2014/main" id="{C438384F-034F-40B1-B2C7-A4E95B08D594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7" name="円: 塗りつぶしなし 226">
                  <a:extLst>
                    <a:ext uri="{FF2B5EF4-FFF2-40B4-BE49-F238E27FC236}">
                      <a16:creationId xmlns:a16="http://schemas.microsoft.com/office/drawing/2014/main" id="{8E45FA7E-50D4-4BB1-B5CD-B7900CE6A46C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8" name="アーチ 227">
                  <a:extLst>
                    <a:ext uri="{FF2B5EF4-FFF2-40B4-BE49-F238E27FC236}">
                      <a16:creationId xmlns:a16="http://schemas.microsoft.com/office/drawing/2014/main" id="{5170E301-9A3C-43E2-84C9-3830FDFE4D22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9" name="フリーフォーム: 図形 228">
                  <a:extLst>
                    <a:ext uri="{FF2B5EF4-FFF2-40B4-BE49-F238E27FC236}">
                      <a16:creationId xmlns:a16="http://schemas.microsoft.com/office/drawing/2014/main" id="{69EAF8F7-94DA-4DB6-AC72-F231693363D0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0" name="円: 塗りつぶしなし 229">
                  <a:extLst>
                    <a:ext uri="{FF2B5EF4-FFF2-40B4-BE49-F238E27FC236}">
                      <a16:creationId xmlns:a16="http://schemas.microsoft.com/office/drawing/2014/main" id="{17B1A502-54DA-4409-A968-9143DA41E149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1" name="円: 塗りつぶしなし 230">
                  <a:extLst>
                    <a:ext uri="{FF2B5EF4-FFF2-40B4-BE49-F238E27FC236}">
                      <a16:creationId xmlns:a16="http://schemas.microsoft.com/office/drawing/2014/main" id="{34A5CA13-C755-46A8-A264-0CDF4CEE9E86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2" name="四角形: 角を丸くする 231">
                  <a:extLst>
                    <a:ext uri="{FF2B5EF4-FFF2-40B4-BE49-F238E27FC236}">
                      <a16:creationId xmlns:a16="http://schemas.microsoft.com/office/drawing/2014/main" id="{9C131603-FE0B-4E9B-BDB9-86927DB1EEFD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3" name="四角形: 上の 2 つの角を丸める 232">
                  <a:extLst>
                    <a:ext uri="{FF2B5EF4-FFF2-40B4-BE49-F238E27FC236}">
                      <a16:creationId xmlns:a16="http://schemas.microsoft.com/office/drawing/2014/main" id="{DA6E90F6-C009-4678-A8BC-9940C7A98F02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4" name="台形 233">
                  <a:extLst>
                    <a:ext uri="{FF2B5EF4-FFF2-40B4-BE49-F238E27FC236}">
                      <a16:creationId xmlns:a16="http://schemas.microsoft.com/office/drawing/2014/main" id="{A047E6F3-C63A-47B1-93CD-C8B58C8D518A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5" name="アーチ 234">
                  <a:extLst>
                    <a:ext uri="{FF2B5EF4-FFF2-40B4-BE49-F238E27FC236}">
                      <a16:creationId xmlns:a16="http://schemas.microsoft.com/office/drawing/2014/main" id="{67D0AB63-C86B-40D9-8D07-63FFD274890B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6" name="四角形: 角を丸くする 235">
                  <a:extLst>
                    <a:ext uri="{FF2B5EF4-FFF2-40B4-BE49-F238E27FC236}">
                      <a16:creationId xmlns:a16="http://schemas.microsoft.com/office/drawing/2014/main" id="{13073C85-A139-466A-85A4-4604FC698A16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7" name="楕円 236">
                  <a:extLst>
                    <a:ext uri="{FF2B5EF4-FFF2-40B4-BE49-F238E27FC236}">
                      <a16:creationId xmlns:a16="http://schemas.microsoft.com/office/drawing/2014/main" id="{6D7409E0-CBBC-415C-95E5-48764B692DB7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21" name="グループ化 220">
                <a:extLst>
                  <a:ext uri="{FF2B5EF4-FFF2-40B4-BE49-F238E27FC236}">
                    <a16:creationId xmlns:a16="http://schemas.microsoft.com/office/drawing/2014/main" id="{2CA1C742-419B-400F-97A1-5460B95ABEF9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22" name="フリーフォーム: 図形 221">
                  <a:extLst>
                    <a:ext uri="{FF2B5EF4-FFF2-40B4-BE49-F238E27FC236}">
                      <a16:creationId xmlns:a16="http://schemas.microsoft.com/office/drawing/2014/main" id="{EE1F5160-0B6C-43AD-812F-CF4A8C630265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3" name="楕円 222">
                  <a:extLst>
                    <a:ext uri="{FF2B5EF4-FFF2-40B4-BE49-F238E27FC236}">
                      <a16:creationId xmlns:a16="http://schemas.microsoft.com/office/drawing/2014/main" id="{9D2A5319-7778-4A61-B9D1-58D4AC34240D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205" name="グループ化 204">
              <a:extLst>
                <a:ext uri="{FF2B5EF4-FFF2-40B4-BE49-F238E27FC236}">
                  <a16:creationId xmlns:a16="http://schemas.microsoft.com/office/drawing/2014/main" id="{5BAA7653-9388-49F4-A343-7501D00F441E}"/>
                </a:ext>
              </a:extLst>
            </p:cNvPr>
            <p:cNvGrpSpPr/>
            <p:nvPr/>
          </p:nvGrpSpPr>
          <p:grpSpPr>
            <a:xfrm rot="900000">
              <a:off x="1168542" y="2397339"/>
              <a:ext cx="262583" cy="432734"/>
              <a:chOff x="1213593" y="2419137"/>
              <a:chExt cx="262583" cy="432734"/>
            </a:xfrm>
          </p:grpSpPr>
          <p:sp>
            <p:nvSpPr>
              <p:cNvPr id="218" name="四角形: 上の 2 つの角を丸める 217">
                <a:extLst>
                  <a:ext uri="{FF2B5EF4-FFF2-40B4-BE49-F238E27FC236}">
                    <a16:creationId xmlns:a16="http://schemas.microsoft.com/office/drawing/2014/main" id="{DF834C63-ABF8-4C85-ABB8-C71EDEDFDDE7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19" name="四角形: 上の 2 つの角を丸める 218">
                <a:extLst>
                  <a:ext uri="{FF2B5EF4-FFF2-40B4-BE49-F238E27FC236}">
                    <a16:creationId xmlns:a16="http://schemas.microsoft.com/office/drawing/2014/main" id="{AD220A46-6E1A-46BF-874A-75CE9152762B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06" name="グループ化 205">
              <a:extLst>
                <a:ext uri="{FF2B5EF4-FFF2-40B4-BE49-F238E27FC236}">
                  <a16:creationId xmlns:a16="http://schemas.microsoft.com/office/drawing/2014/main" id="{9B201949-0F9F-4639-93CA-562D186BDC64}"/>
                </a:ext>
              </a:extLst>
            </p:cNvPr>
            <p:cNvGrpSpPr/>
            <p:nvPr/>
          </p:nvGrpSpPr>
          <p:grpSpPr>
            <a:xfrm rot="900000">
              <a:off x="1235065" y="1701703"/>
              <a:ext cx="456518" cy="1056824"/>
              <a:chOff x="1367356" y="1701703"/>
              <a:chExt cx="456518" cy="1056824"/>
            </a:xfrm>
          </p:grpSpPr>
          <p:sp>
            <p:nvSpPr>
              <p:cNvPr id="215" name="台形 214">
                <a:extLst>
                  <a:ext uri="{FF2B5EF4-FFF2-40B4-BE49-F238E27FC236}">
                    <a16:creationId xmlns:a16="http://schemas.microsoft.com/office/drawing/2014/main" id="{0756869C-CEFE-4A1E-B131-C610DAE8E381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16" name="フリーフォーム: 図形 215">
                <a:extLst>
                  <a:ext uri="{FF2B5EF4-FFF2-40B4-BE49-F238E27FC236}">
                    <a16:creationId xmlns:a16="http://schemas.microsoft.com/office/drawing/2014/main" id="{E30F380A-1252-4AD8-9F3D-CC8EBEA54EE1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17" name="台形 216">
                <a:extLst>
                  <a:ext uri="{FF2B5EF4-FFF2-40B4-BE49-F238E27FC236}">
                    <a16:creationId xmlns:a16="http://schemas.microsoft.com/office/drawing/2014/main" id="{3AE56908-2C0A-4146-8380-639067CCDEBB}"/>
                  </a:ext>
                </a:extLst>
              </p:cNvPr>
              <p:cNvSpPr/>
              <p:nvPr/>
            </p:nvSpPr>
            <p:spPr>
              <a:xfrm rot="10800000">
                <a:off x="1414504" y="1701703"/>
                <a:ext cx="409370" cy="450058"/>
              </a:xfrm>
              <a:prstGeom prst="trapezoid">
                <a:avLst>
                  <a:gd name="adj" fmla="val 13473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460899BD-54CB-4A2C-96EC-C858925DB0D7}"/>
                </a:ext>
              </a:extLst>
            </p:cNvPr>
            <p:cNvSpPr/>
            <p:nvPr/>
          </p:nvSpPr>
          <p:spPr>
            <a:xfrm>
              <a:off x="1335900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08" name="グループ化 207">
              <a:extLst>
                <a:ext uri="{FF2B5EF4-FFF2-40B4-BE49-F238E27FC236}">
                  <a16:creationId xmlns:a16="http://schemas.microsoft.com/office/drawing/2014/main" id="{3A452F6B-CC74-424C-9252-D47D4FDBFFC1}"/>
                </a:ext>
              </a:extLst>
            </p:cNvPr>
            <p:cNvGrpSpPr/>
            <p:nvPr/>
          </p:nvGrpSpPr>
          <p:grpSpPr>
            <a:xfrm>
              <a:off x="601752" y="881548"/>
              <a:ext cx="652877" cy="334322"/>
              <a:chOff x="671569" y="862641"/>
              <a:chExt cx="683016" cy="349755"/>
            </a:xfrm>
          </p:grpSpPr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406C4D4B-78DB-4978-BBDF-A45408723DB2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13" name="四角形: 角を丸くする 212">
                <a:extLst>
                  <a:ext uri="{FF2B5EF4-FFF2-40B4-BE49-F238E27FC236}">
                    <a16:creationId xmlns:a16="http://schemas.microsoft.com/office/drawing/2014/main" id="{0AB0E61C-A176-4777-8C0E-6872C205A5D7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14" name="四角形: 角を丸くする 213">
                <a:extLst>
                  <a:ext uri="{FF2B5EF4-FFF2-40B4-BE49-F238E27FC236}">
                    <a16:creationId xmlns:a16="http://schemas.microsoft.com/office/drawing/2014/main" id="{5DAB25D2-9B4D-40ED-9D05-640525E55F3F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09" name="フリーフォーム: 図形 208">
              <a:extLst>
                <a:ext uri="{FF2B5EF4-FFF2-40B4-BE49-F238E27FC236}">
                  <a16:creationId xmlns:a16="http://schemas.microsoft.com/office/drawing/2014/main" id="{AC13C0BB-A381-479B-86AC-D6D7940A0649}"/>
                </a:ext>
              </a:extLst>
            </p:cNvPr>
            <p:cNvSpPr/>
            <p:nvPr/>
          </p:nvSpPr>
          <p:spPr>
            <a:xfrm rot="8100000">
              <a:off x="1139549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0" name="四角形: 上の 2 つの角を丸める 36">
              <a:extLst>
                <a:ext uri="{FF2B5EF4-FFF2-40B4-BE49-F238E27FC236}">
                  <a16:creationId xmlns:a16="http://schemas.microsoft.com/office/drawing/2014/main" id="{F9BC27EC-347C-4636-83D9-B258EB864335}"/>
                </a:ext>
              </a:extLst>
            </p:cNvPr>
            <p:cNvSpPr/>
            <p:nvPr/>
          </p:nvSpPr>
          <p:spPr>
            <a:xfrm rot="2700000">
              <a:off x="1436794" y="1070901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AC68194F-E9C9-4008-8B22-AA326E6757C5}"/>
                </a:ext>
              </a:extLst>
            </p:cNvPr>
            <p:cNvSpPr/>
            <p:nvPr/>
          </p:nvSpPr>
          <p:spPr>
            <a:xfrm>
              <a:off x="927471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250" name="グループ化 249">
            <a:extLst>
              <a:ext uri="{FF2B5EF4-FFF2-40B4-BE49-F238E27FC236}">
                <a16:creationId xmlns:a16="http://schemas.microsoft.com/office/drawing/2014/main" id="{6B7380DF-8478-48E6-8544-2EB3E59CF78F}"/>
              </a:ext>
            </a:extLst>
          </p:cNvPr>
          <p:cNvGrpSpPr/>
          <p:nvPr/>
        </p:nvGrpSpPr>
        <p:grpSpPr>
          <a:xfrm>
            <a:off x="2597167" y="4216899"/>
            <a:ext cx="2164122" cy="2479517"/>
            <a:chOff x="3165219" y="-346078"/>
            <a:chExt cx="2955511" cy="3386240"/>
          </a:xfrm>
        </p:grpSpPr>
        <p:sp>
          <p:nvSpPr>
            <p:cNvPr id="251" name="フリーフォーム: 図形 250">
              <a:extLst>
                <a:ext uri="{FF2B5EF4-FFF2-40B4-BE49-F238E27FC236}">
                  <a16:creationId xmlns:a16="http://schemas.microsoft.com/office/drawing/2014/main" id="{D1159592-FE9D-4290-B6B9-49658CF2304B}"/>
                </a:ext>
              </a:extLst>
            </p:cNvPr>
            <p:cNvSpPr/>
            <p:nvPr/>
          </p:nvSpPr>
          <p:spPr>
            <a:xfrm>
              <a:off x="4221797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52" name="台形 251">
              <a:extLst>
                <a:ext uri="{FF2B5EF4-FFF2-40B4-BE49-F238E27FC236}">
                  <a16:creationId xmlns:a16="http://schemas.microsoft.com/office/drawing/2014/main" id="{F73E2177-423D-4DB3-997C-45BB1DD7EEF0}"/>
                </a:ext>
              </a:extLst>
            </p:cNvPr>
            <p:cNvSpPr/>
            <p:nvPr/>
          </p:nvSpPr>
          <p:spPr>
            <a:xfrm rot="18900000">
              <a:off x="4467750" y="984605"/>
              <a:ext cx="180279" cy="400176"/>
            </a:xfrm>
            <a:prstGeom prst="trapezoid">
              <a:avLst>
                <a:gd name="adj" fmla="val 8659"/>
              </a:avLst>
            </a:prstGeom>
            <a:solidFill>
              <a:srgbClr val="FFC000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53" name="台形 252">
              <a:extLst>
                <a:ext uri="{FF2B5EF4-FFF2-40B4-BE49-F238E27FC236}">
                  <a16:creationId xmlns:a16="http://schemas.microsoft.com/office/drawing/2014/main" id="{D859B573-78A6-476A-A5AA-A9B7561D5FF7}"/>
                </a:ext>
              </a:extLst>
            </p:cNvPr>
            <p:cNvSpPr/>
            <p:nvPr/>
          </p:nvSpPr>
          <p:spPr>
            <a:xfrm rot="9900000">
              <a:off x="4440151" y="1773688"/>
              <a:ext cx="409370" cy="600568"/>
            </a:xfrm>
            <a:prstGeom prst="trapezoid">
              <a:avLst>
                <a:gd name="adj" fmla="val 11146"/>
              </a:avLst>
            </a:pr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54" name="台形 253">
              <a:extLst>
                <a:ext uri="{FF2B5EF4-FFF2-40B4-BE49-F238E27FC236}">
                  <a16:creationId xmlns:a16="http://schemas.microsoft.com/office/drawing/2014/main" id="{D2B9F582-F7E9-4B67-A99B-69AB69DE26CD}"/>
                </a:ext>
              </a:extLst>
            </p:cNvPr>
            <p:cNvSpPr/>
            <p:nvPr/>
          </p:nvSpPr>
          <p:spPr>
            <a:xfrm>
              <a:off x="4768698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55" name="グループ化 254">
              <a:extLst>
                <a:ext uri="{FF2B5EF4-FFF2-40B4-BE49-F238E27FC236}">
                  <a16:creationId xmlns:a16="http://schemas.microsoft.com/office/drawing/2014/main" id="{6C9EA188-D1F1-40A5-A37B-7341F8358A79}"/>
                </a:ext>
              </a:extLst>
            </p:cNvPr>
            <p:cNvGrpSpPr/>
            <p:nvPr/>
          </p:nvGrpSpPr>
          <p:grpSpPr>
            <a:xfrm>
              <a:off x="3165219" y="1221710"/>
              <a:ext cx="2955511" cy="1818452"/>
              <a:chOff x="3165219" y="1221710"/>
              <a:chExt cx="2955511" cy="1818452"/>
            </a:xfrm>
          </p:grpSpPr>
          <p:grpSp>
            <p:nvGrpSpPr>
              <p:cNvPr id="282" name="グループ化 281">
                <a:extLst>
                  <a:ext uri="{FF2B5EF4-FFF2-40B4-BE49-F238E27FC236}">
                    <a16:creationId xmlns:a16="http://schemas.microsoft.com/office/drawing/2014/main" id="{1D98E006-D26A-4509-9B12-E6FB6C636218}"/>
                  </a:ext>
                </a:extLst>
              </p:cNvPr>
              <p:cNvGrpSpPr/>
              <p:nvPr/>
            </p:nvGrpSpPr>
            <p:grpSpPr>
              <a:xfrm flipH="1">
                <a:off x="3165219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86" name="星: 32 pt 285">
                  <a:extLst>
                    <a:ext uri="{FF2B5EF4-FFF2-40B4-BE49-F238E27FC236}">
                      <a16:creationId xmlns:a16="http://schemas.microsoft.com/office/drawing/2014/main" id="{EA7CA922-13C7-4C26-B6BC-5542B56DE592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7" name="星: 32 pt 286">
                  <a:extLst>
                    <a:ext uri="{FF2B5EF4-FFF2-40B4-BE49-F238E27FC236}">
                      <a16:creationId xmlns:a16="http://schemas.microsoft.com/office/drawing/2014/main" id="{6D5C4B37-9677-4B59-8CFB-34726D5AA405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8" name="円: 塗りつぶしなし 287">
                  <a:extLst>
                    <a:ext uri="{FF2B5EF4-FFF2-40B4-BE49-F238E27FC236}">
                      <a16:creationId xmlns:a16="http://schemas.microsoft.com/office/drawing/2014/main" id="{D9D6434D-5C4E-4206-8F31-4FC003CC5B2A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9" name="円: 塗りつぶしなし 288">
                  <a:extLst>
                    <a:ext uri="{FF2B5EF4-FFF2-40B4-BE49-F238E27FC236}">
                      <a16:creationId xmlns:a16="http://schemas.microsoft.com/office/drawing/2014/main" id="{9AACF849-E525-4BAF-9E42-83464E0902D8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0" name="アーチ 289">
                  <a:extLst>
                    <a:ext uri="{FF2B5EF4-FFF2-40B4-BE49-F238E27FC236}">
                      <a16:creationId xmlns:a16="http://schemas.microsoft.com/office/drawing/2014/main" id="{EEC7BE7A-22E0-4737-9937-4FFE51684DEF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1" name="フリーフォーム: 図形 290">
                  <a:extLst>
                    <a:ext uri="{FF2B5EF4-FFF2-40B4-BE49-F238E27FC236}">
                      <a16:creationId xmlns:a16="http://schemas.microsoft.com/office/drawing/2014/main" id="{2132FD53-2274-49A2-9DA1-7C49FC735C86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2" name="円: 塗りつぶしなし 291">
                  <a:extLst>
                    <a:ext uri="{FF2B5EF4-FFF2-40B4-BE49-F238E27FC236}">
                      <a16:creationId xmlns:a16="http://schemas.microsoft.com/office/drawing/2014/main" id="{E0860908-1390-4067-9164-C2936F74951D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3" name="円: 塗りつぶしなし 292">
                  <a:extLst>
                    <a:ext uri="{FF2B5EF4-FFF2-40B4-BE49-F238E27FC236}">
                      <a16:creationId xmlns:a16="http://schemas.microsoft.com/office/drawing/2014/main" id="{7422DD2D-5729-426D-826A-AA8C350E7EB4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4" name="四角形: 角を丸くする 293">
                  <a:extLst>
                    <a:ext uri="{FF2B5EF4-FFF2-40B4-BE49-F238E27FC236}">
                      <a16:creationId xmlns:a16="http://schemas.microsoft.com/office/drawing/2014/main" id="{DF75DA30-C2F0-4D08-9769-064A3637F5FF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5" name="四角形: 上の 2 つの角を丸める 294">
                  <a:extLst>
                    <a:ext uri="{FF2B5EF4-FFF2-40B4-BE49-F238E27FC236}">
                      <a16:creationId xmlns:a16="http://schemas.microsoft.com/office/drawing/2014/main" id="{44F251F1-A4D6-49E7-98DC-E6580D23CC59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6" name="台形 295">
                  <a:extLst>
                    <a:ext uri="{FF2B5EF4-FFF2-40B4-BE49-F238E27FC236}">
                      <a16:creationId xmlns:a16="http://schemas.microsoft.com/office/drawing/2014/main" id="{13379B1B-208E-4BC4-9075-165E1593D53E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7" name="アーチ 296">
                  <a:extLst>
                    <a:ext uri="{FF2B5EF4-FFF2-40B4-BE49-F238E27FC236}">
                      <a16:creationId xmlns:a16="http://schemas.microsoft.com/office/drawing/2014/main" id="{8F6F3A61-6072-400B-B0A2-ACCE8DA465E9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8" name="四角形: 角を丸くする 297">
                  <a:extLst>
                    <a:ext uri="{FF2B5EF4-FFF2-40B4-BE49-F238E27FC236}">
                      <a16:creationId xmlns:a16="http://schemas.microsoft.com/office/drawing/2014/main" id="{B4C06F2E-973B-4991-B78E-35F0395C4189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9" name="楕円 298">
                  <a:extLst>
                    <a:ext uri="{FF2B5EF4-FFF2-40B4-BE49-F238E27FC236}">
                      <a16:creationId xmlns:a16="http://schemas.microsoft.com/office/drawing/2014/main" id="{C0390E57-EB6D-4535-BA3F-53AB262543DE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83" name="グループ化 282">
                <a:extLst>
                  <a:ext uri="{FF2B5EF4-FFF2-40B4-BE49-F238E27FC236}">
                    <a16:creationId xmlns:a16="http://schemas.microsoft.com/office/drawing/2014/main" id="{2B43978B-F334-498E-8398-E0A642F6D272}"/>
                  </a:ext>
                </a:extLst>
              </p:cNvPr>
              <p:cNvGrpSpPr/>
              <p:nvPr/>
            </p:nvGrpSpPr>
            <p:grpSpPr>
              <a:xfrm>
                <a:off x="4367323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84" name="フリーフォーム: 図形 283">
                  <a:extLst>
                    <a:ext uri="{FF2B5EF4-FFF2-40B4-BE49-F238E27FC236}">
                      <a16:creationId xmlns:a16="http://schemas.microsoft.com/office/drawing/2014/main" id="{A62C4488-407F-4E9B-B0F4-50B2971722F7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5" name="楕円 284">
                  <a:extLst>
                    <a:ext uri="{FF2B5EF4-FFF2-40B4-BE49-F238E27FC236}">
                      <a16:creationId xmlns:a16="http://schemas.microsoft.com/office/drawing/2014/main" id="{51FF4E02-9248-4022-A200-46C2B725933F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256" name="グループ化 255">
              <a:extLst>
                <a:ext uri="{FF2B5EF4-FFF2-40B4-BE49-F238E27FC236}">
                  <a16:creationId xmlns:a16="http://schemas.microsoft.com/office/drawing/2014/main" id="{2CEAFE01-2CE9-4D1F-AD8F-FE4FB801065F}"/>
                </a:ext>
              </a:extLst>
            </p:cNvPr>
            <p:cNvGrpSpPr/>
            <p:nvPr/>
          </p:nvGrpSpPr>
          <p:grpSpPr>
            <a:xfrm rot="900000">
              <a:off x="4454667" y="2397339"/>
              <a:ext cx="262583" cy="432734"/>
              <a:chOff x="1213593" y="2419137"/>
              <a:chExt cx="262583" cy="432734"/>
            </a:xfrm>
          </p:grpSpPr>
          <p:sp>
            <p:nvSpPr>
              <p:cNvPr id="280" name="四角形: 上の 2 つの角を丸める 279">
                <a:extLst>
                  <a:ext uri="{FF2B5EF4-FFF2-40B4-BE49-F238E27FC236}">
                    <a16:creationId xmlns:a16="http://schemas.microsoft.com/office/drawing/2014/main" id="{E66A93D7-502C-4802-A1F4-AE787A8FD428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81" name="四角形: 上の 2 つの角を丸める 280">
                <a:extLst>
                  <a:ext uri="{FF2B5EF4-FFF2-40B4-BE49-F238E27FC236}">
                    <a16:creationId xmlns:a16="http://schemas.microsoft.com/office/drawing/2014/main" id="{CCE4F33F-083B-494D-B1E1-B7A24F4C778C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57" name="グループ化 256">
              <a:extLst>
                <a:ext uri="{FF2B5EF4-FFF2-40B4-BE49-F238E27FC236}">
                  <a16:creationId xmlns:a16="http://schemas.microsoft.com/office/drawing/2014/main" id="{9C7F3141-81F6-4368-B9B5-ADDC16AD51D7}"/>
                </a:ext>
              </a:extLst>
            </p:cNvPr>
            <p:cNvGrpSpPr/>
            <p:nvPr/>
          </p:nvGrpSpPr>
          <p:grpSpPr>
            <a:xfrm rot="900000">
              <a:off x="4521190" y="1701702"/>
              <a:ext cx="456517" cy="1056825"/>
              <a:chOff x="1367356" y="1701702"/>
              <a:chExt cx="456517" cy="1056825"/>
            </a:xfrm>
          </p:grpSpPr>
          <p:sp>
            <p:nvSpPr>
              <p:cNvPr id="277" name="台形 276">
                <a:extLst>
                  <a:ext uri="{FF2B5EF4-FFF2-40B4-BE49-F238E27FC236}">
                    <a16:creationId xmlns:a16="http://schemas.microsoft.com/office/drawing/2014/main" id="{C70AF67C-A913-4F9E-8398-1718681F53DF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8" name="フリーフォーム: 図形 277">
                <a:extLst>
                  <a:ext uri="{FF2B5EF4-FFF2-40B4-BE49-F238E27FC236}">
                    <a16:creationId xmlns:a16="http://schemas.microsoft.com/office/drawing/2014/main" id="{AE7EEBD1-354E-4195-BE52-3A2F788D1E4B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9" name="台形 278">
                <a:extLst>
                  <a:ext uri="{FF2B5EF4-FFF2-40B4-BE49-F238E27FC236}">
                    <a16:creationId xmlns:a16="http://schemas.microsoft.com/office/drawing/2014/main" id="{79C88926-4AD3-4FF0-84E1-4158E396A302}"/>
                  </a:ext>
                </a:extLst>
              </p:cNvPr>
              <p:cNvSpPr/>
              <p:nvPr/>
            </p:nvSpPr>
            <p:spPr>
              <a:xfrm rot="10800000">
                <a:off x="1414503" y="1701702"/>
                <a:ext cx="409370" cy="858649"/>
              </a:xfrm>
              <a:prstGeom prst="trapezoid">
                <a:avLst>
                  <a:gd name="adj" fmla="val 17748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58" name="四角形: 上の 2 つの角を丸める 257">
              <a:extLst>
                <a:ext uri="{FF2B5EF4-FFF2-40B4-BE49-F238E27FC236}">
                  <a16:creationId xmlns:a16="http://schemas.microsoft.com/office/drawing/2014/main" id="{2EB47275-B6CC-4B62-85A8-7260A7820F6A}"/>
                </a:ext>
              </a:extLst>
            </p:cNvPr>
            <p:cNvSpPr/>
            <p:nvPr/>
          </p:nvSpPr>
          <p:spPr>
            <a:xfrm>
              <a:off x="4622025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BF9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59" name="グループ化 258">
              <a:extLst>
                <a:ext uri="{FF2B5EF4-FFF2-40B4-BE49-F238E27FC236}">
                  <a16:creationId xmlns:a16="http://schemas.microsoft.com/office/drawing/2014/main" id="{031851B9-6B62-475E-9931-B77C061E206E}"/>
                </a:ext>
              </a:extLst>
            </p:cNvPr>
            <p:cNvGrpSpPr/>
            <p:nvPr/>
          </p:nvGrpSpPr>
          <p:grpSpPr>
            <a:xfrm>
              <a:off x="3887877" y="881548"/>
              <a:ext cx="652877" cy="334322"/>
              <a:chOff x="671569" y="862641"/>
              <a:chExt cx="683016" cy="349755"/>
            </a:xfrm>
          </p:grpSpPr>
          <p:sp>
            <p:nvSpPr>
              <p:cNvPr id="274" name="フリーフォーム: 図形 273">
                <a:extLst>
                  <a:ext uri="{FF2B5EF4-FFF2-40B4-BE49-F238E27FC236}">
                    <a16:creationId xmlns:a16="http://schemas.microsoft.com/office/drawing/2014/main" id="{947FDEF7-807B-465E-A037-E7EBDAFA9B93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75" name="四角形: 角を丸くする 274">
                <a:extLst>
                  <a:ext uri="{FF2B5EF4-FFF2-40B4-BE49-F238E27FC236}">
                    <a16:creationId xmlns:a16="http://schemas.microsoft.com/office/drawing/2014/main" id="{9AE2D293-3906-4AE7-9150-6B473495A547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76" name="四角形: 角を丸くする 275">
                <a:extLst>
                  <a:ext uri="{FF2B5EF4-FFF2-40B4-BE49-F238E27FC236}">
                    <a16:creationId xmlns:a16="http://schemas.microsoft.com/office/drawing/2014/main" id="{80767FF4-FFBF-4734-87C1-404EB52A66C5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60" name="フリーフォーム: 図形 259">
              <a:extLst>
                <a:ext uri="{FF2B5EF4-FFF2-40B4-BE49-F238E27FC236}">
                  <a16:creationId xmlns:a16="http://schemas.microsoft.com/office/drawing/2014/main" id="{6E984D47-6E50-4566-80C5-66197168980D}"/>
                </a:ext>
              </a:extLst>
            </p:cNvPr>
            <p:cNvSpPr/>
            <p:nvPr/>
          </p:nvSpPr>
          <p:spPr>
            <a:xfrm rot="8100000">
              <a:off x="4425674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1" name="四角形: 上の 2 つの角を丸める 260">
              <a:extLst>
                <a:ext uri="{FF2B5EF4-FFF2-40B4-BE49-F238E27FC236}">
                  <a16:creationId xmlns:a16="http://schemas.microsoft.com/office/drawing/2014/main" id="{167644ED-6186-4D55-B6F8-058937DD58B7}"/>
                </a:ext>
              </a:extLst>
            </p:cNvPr>
            <p:cNvSpPr/>
            <p:nvPr/>
          </p:nvSpPr>
          <p:spPr>
            <a:xfrm>
              <a:off x="4213596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2" name="フリーフォーム: 図形 261">
              <a:extLst>
                <a:ext uri="{FF2B5EF4-FFF2-40B4-BE49-F238E27FC236}">
                  <a16:creationId xmlns:a16="http://schemas.microsoft.com/office/drawing/2014/main" id="{C697BA84-5A5F-4F75-9FCE-5FCC63405F6E}"/>
                </a:ext>
              </a:extLst>
            </p:cNvPr>
            <p:cNvSpPr/>
            <p:nvPr/>
          </p:nvSpPr>
          <p:spPr>
            <a:xfrm>
              <a:off x="4424363" y="1054895"/>
              <a:ext cx="621506" cy="526256"/>
            </a:xfrm>
            <a:custGeom>
              <a:avLst/>
              <a:gdLst>
                <a:gd name="connsiteX0" fmla="*/ 635794 w 635794"/>
                <a:gd name="connsiteY0" fmla="*/ 180975 h 547687"/>
                <a:gd name="connsiteX1" fmla="*/ 261938 w 635794"/>
                <a:gd name="connsiteY1" fmla="*/ 547687 h 547687"/>
                <a:gd name="connsiteX2" fmla="*/ 0 w 635794"/>
                <a:gd name="connsiteY2" fmla="*/ 221456 h 547687"/>
                <a:gd name="connsiteX3" fmla="*/ 119063 w 635794"/>
                <a:gd name="connsiteY3" fmla="*/ 138112 h 547687"/>
                <a:gd name="connsiteX4" fmla="*/ 271463 w 635794"/>
                <a:gd name="connsiteY4" fmla="*/ 254794 h 547687"/>
                <a:gd name="connsiteX5" fmla="*/ 469106 w 635794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57175 w 621506"/>
                <a:gd name="connsiteY4" fmla="*/ 254794 h 547687"/>
                <a:gd name="connsiteX5" fmla="*/ 454818 w 621506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61938 w 621506"/>
                <a:gd name="connsiteY4" fmla="*/ 271463 h 547687"/>
                <a:gd name="connsiteX5" fmla="*/ 454818 w 621506"/>
                <a:gd name="connsiteY5" fmla="*/ 0 h 547687"/>
                <a:gd name="connsiteX0" fmla="*/ 621506 w 621506"/>
                <a:gd name="connsiteY0" fmla="*/ 180975 h 514349"/>
                <a:gd name="connsiteX1" fmla="*/ 271463 w 621506"/>
                <a:gd name="connsiteY1" fmla="*/ 514349 h 514349"/>
                <a:gd name="connsiteX2" fmla="*/ 0 w 621506"/>
                <a:gd name="connsiteY2" fmla="*/ 240506 h 514349"/>
                <a:gd name="connsiteX3" fmla="*/ 104775 w 621506"/>
                <a:gd name="connsiteY3" fmla="*/ 138112 h 514349"/>
                <a:gd name="connsiteX4" fmla="*/ 261938 w 621506"/>
                <a:gd name="connsiteY4" fmla="*/ 271463 h 514349"/>
                <a:gd name="connsiteX5" fmla="*/ 454818 w 621506"/>
                <a:gd name="connsiteY5" fmla="*/ 0 h 514349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1506" h="526256">
                  <a:moveTo>
                    <a:pt x="621506" y="180975"/>
                  </a:moveTo>
                  <a:lnTo>
                    <a:pt x="271463" y="526256"/>
                  </a:lnTo>
                  <a:lnTo>
                    <a:pt x="0" y="240506"/>
                  </a:lnTo>
                  <a:lnTo>
                    <a:pt x="104775" y="138112"/>
                  </a:lnTo>
                  <a:lnTo>
                    <a:pt x="261938" y="271463"/>
                  </a:lnTo>
                  <a:lnTo>
                    <a:pt x="454818" y="0"/>
                  </a:lnTo>
                </a:path>
              </a:pathLst>
            </a:custGeom>
            <a:solidFill>
              <a:srgbClr val="BF9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63" name="グループ化 262">
              <a:extLst>
                <a:ext uri="{FF2B5EF4-FFF2-40B4-BE49-F238E27FC236}">
                  <a16:creationId xmlns:a16="http://schemas.microsoft.com/office/drawing/2014/main" id="{7550D6AC-2D83-40D6-A96A-619BBE8DDEC2}"/>
                </a:ext>
              </a:extLst>
            </p:cNvPr>
            <p:cNvGrpSpPr/>
            <p:nvPr/>
          </p:nvGrpSpPr>
          <p:grpSpPr>
            <a:xfrm rot="900000">
              <a:off x="4257389" y="-346078"/>
              <a:ext cx="1155656" cy="1207393"/>
              <a:chOff x="2111676" y="6083742"/>
              <a:chExt cx="1155656" cy="1207393"/>
            </a:xfrm>
          </p:grpSpPr>
          <p:sp>
            <p:nvSpPr>
              <p:cNvPr id="264" name="楕円 1">
                <a:extLst>
                  <a:ext uri="{FF2B5EF4-FFF2-40B4-BE49-F238E27FC236}">
                    <a16:creationId xmlns:a16="http://schemas.microsoft.com/office/drawing/2014/main" id="{90D31EB6-684E-44CB-8944-4CB4FCBD81B5}"/>
                  </a:ext>
                </a:extLst>
              </p:cNvPr>
              <p:cNvSpPr/>
              <p:nvPr/>
            </p:nvSpPr>
            <p:spPr>
              <a:xfrm rot="20952697">
                <a:off x="2111676" y="6798422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5" name="四角形: 角を丸くする 264">
                <a:extLst>
                  <a:ext uri="{FF2B5EF4-FFF2-40B4-BE49-F238E27FC236}">
                    <a16:creationId xmlns:a16="http://schemas.microsoft.com/office/drawing/2014/main" id="{B173E6AD-1360-4D74-8415-C6DACF113706}"/>
                  </a:ext>
                </a:extLst>
              </p:cNvPr>
              <p:cNvSpPr/>
              <p:nvPr/>
            </p:nvSpPr>
            <p:spPr>
              <a:xfrm rot="20952697">
                <a:off x="2154524" y="6086581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6" name="楕円 14">
                <a:extLst>
                  <a:ext uri="{FF2B5EF4-FFF2-40B4-BE49-F238E27FC236}">
                    <a16:creationId xmlns:a16="http://schemas.microsoft.com/office/drawing/2014/main" id="{5D2E00B2-1C83-4135-A7BB-67E76172DE93}"/>
                  </a:ext>
                </a:extLst>
              </p:cNvPr>
              <p:cNvSpPr/>
              <p:nvPr/>
            </p:nvSpPr>
            <p:spPr>
              <a:xfrm rot="20052697">
                <a:off x="2353084" y="7007647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7" name="フリーフォーム: 図形 266">
                <a:extLst>
                  <a:ext uri="{FF2B5EF4-FFF2-40B4-BE49-F238E27FC236}">
                    <a16:creationId xmlns:a16="http://schemas.microsoft.com/office/drawing/2014/main" id="{C2144E34-F1D4-448B-8394-61F09809FEC8}"/>
                  </a:ext>
                </a:extLst>
              </p:cNvPr>
              <p:cNvSpPr/>
              <p:nvPr/>
            </p:nvSpPr>
            <p:spPr>
              <a:xfrm rot="20052697">
                <a:off x="2384157" y="7016390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8" name="楕円 267">
                <a:extLst>
                  <a:ext uri="{FF2B5EF4-FFF2-40B4-BE49-F238E27FC236}">
                    <a16:creationId xmlns:a16="http://schemas.microsoft.com/office/drawing/2014/main" id="{5D88DD3F-DE53-4362-863B-63CFAA05E62A}"/>
                  </a:ext>
                </a:extLst>
              </p:cNvPr>
              <p:cNvSpPr/>
              <p:nvPr/>
            </p:nvSpPr>
            <p:spPr>
              <a:xfrm rot="20952697">
                <a:off x="2219131" y="6616355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9" name="楕円 268">
                <a:extLst>
                  <a:ext uri="{FF2B5EF4-FFF2-40B4-BE49-F238E27FC236}">
                    <a16:creationId xmlns:a16="http://schemas.microsoft.com/office/drawing/2014/main" id="{DF01C6D5-5717-47E4-ADBA-3465C297392E}"/>
                  </a:ext>
                </a:extLst>
              </p:cNvPr>
              <p:cNvSpPr/>
              <p:nvPr/>
            </p:nvSpPr>
            <p:spPr>
              <a:xfrm rot="20952697">
                <a:off x="2231614" y="6690186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ACC99003-14F6-485B-9E54-75AAAD58F780}"/>
                  </a:ext>
                </a:extLst>
              </p:cNvPr>
              <p:cNvSpPr/>
              <p:nvPr/>
            </p:nvSpPr>
            <p:spPr>
              <a:xfrm rot="20952697">
                <a:off x="2184598" y="6083742"/>
                <a:ext cx="1039881" cy="753555"/>
              </a:xfrm>
              <a:custGeom>
                <a:avLst/>
                <a:gdLst>
                  <a:gd name="connsiteX0" fmla="*/ 466551 w 1039881"/>
                  <a:gd name="connsiteY0" fmla="*/ 0 h 753555"/>
                  <a:gd name="connsiteX1" fmla="*/ 500403 w 1039881"/>
                  <a:gd name="connsiteY1" fmla="*/ 0 h 753555"/>
                  <a:gd name="connsiteX2" fmla="*/ 1039881 w 1039881"/>
                  <a:gd name="connsiteY2" fmla="*/ 539478 h 753555"/>
                  <a:gd name="connsiteX3" fmla="*/ 1039881 w 1039881"/>
                  <a:gd name="connsiteY3" fmla="*/ 665076 h 753555"/>
                  <a:gd name="connsiteX4" fmla="*/ 1030962 w 1039881"/>
                  <a:gd name="connsiteY4" fmla="*/ 753555 h 753555"/>
                  <a:gd name="connsiteX5" fmla="*/ 637969 w 1039881"/>
                  <a:gd name="connsiteY5" fmla="*/ 753555 h 753555"/>
                  <a:gd name="connsiteX6" fmla="*/ 637969 w 1039881"/>
                  <a:gd name="connsiteY6" fmla="*/ 562079 h 753555"/>
                  <a:gd name="connsiteX7" fmla="*/ 572384 w 1039881"/>
                  <a:gd name="connsiteY7" fmla="*/ 496494 h 753555"/>
                  <a:gd name="connsiteX8" fmla="*/ 527425 w 1039881"/>
                  <a:gd name="connsiteY8" fmla="*/ 496494 h 753555"/>
                  <a:gd name="connsiteX9" fmla="*/ 461840 w 1039881"/>
                  <a:gd name="connsiteY9" fmla="*/ 562079 h 753555"/>
                  <a:gd name="connsiteX10" fmla="*/ 461840 w 1039881"/>
                  <a:gd name="connsiteY10" fmla="*/ 753555 h 753555"/>
                  <a:gd name="connsiteX11" fmla="*/ 376890 w 1039881"/>
                  <a:gd name="connsiteY11" fmla="*/ 753555 h 753555"/>
                  <a:gd name="connsiteX12" fmla="*/ 376890 w 1039881"/>
                  <a:gd name="connsiteY12" fmla="*/ 404036 h 753555"/>
                  <a:gd name="connsiteX13" fmla="*/ 372782 w 1039881"/>
                  <a:gd name="connsiteY13" fmla="*/ 394119 h 753555"/>
                  <a:gd name="connsiteX14" fmla="*/ 372782 w 1039881"/>
                  <a:gd name="connsiteY14" fmla="*/ 372914 h 753555"/>
                  <a:gd name="connsiteX15" fmla="*/ 269716 w 1039881"/>
                  <a:gd name="connsiteY15" fmla="*/ 269848 h 753555"/>
                  <a:gd name="connsiteX16" fmla="*/ 0 w 1039881"/>
                  <a:gd name="connsiteY16" fmla="*/ 269848 h 753555"/>
                  <a:gd name="connsiteX17" fmla="*/ 5175 w 1039881"/>
                  <a:gd name="connsiteY17" fmla="*/ 259739 h 753555"/>
                  <a:gd name="connsiteX18" fmla="*/ 466551 w 1039881"/>
                  <a:gd name="connsiteY18" fmla="*/ 0 h 7535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39881" h="753555">
                    <a:moveTo>
                      <a:pt x="466551" y="0"/>
                    </a:moveTo>
                    <a:lnTo>
                      <a:pt x="500403" y="0"/>
                    </a:lnTo>
                    <a:cubicBezTo>
                      <a:pt x="798348" y="0"/>
                      <a:pt x="1039881" y="241533"/>
                      <a:pt x="1039881" y="539478"/>
                    </a:cubicBezTo>
                    <a:lnTo>
                      <a:pt x="1039881" y="665076"/>
                    </a:lnTo>
                    <a:lnTo>
                      <a:pt x="1030962" y="753555"/>
                    </a:lnTo>
                    <a:lnTo>
                      <a:pt x="637969" y="753555"/>
                    </a:lnTo>
                    <a:lnTo>
                      <a:pt x="637969" y="562079"/>
                    </a:lnTo>
                    <a:cubicBezTo>
                      <a:pt x="637969" y="525857"/>
                      <a:pt x="608606" y="496494"/>
                      <a:pt x="572384" y="496494"/>
                    </a:cubicBezTo>
                    <a:lnTo>
                      <a:pt x="527425" y="496494"/>
                    </a:lnTo>
                    <a:cubicBezTo>
                      <a:pt x="491203" y="496494"/>
                      <a:pt x="461840" y="525857"/>
                      <a:pt x="461840" y="562079"/>
                    </a:cubicBezTo>
                    <a:lnTo>
                      <a:pt x="461840" y="753555"/>
                    </a:lnTo>
                    <a:lnTo>
                      <a:pt x="376890" y="753555"/>
                    </a:lnTo>
                    <a:lnTo>
                      <a:pt x="376890" y="404036"/>
                    </a:lnTo>
                    <a:lnTo>
                      <a:pt x="372782" y="394119"/>
                    </a:lnTo>
                    <a:lnTo>
                      <a:pt x="372782" y="372914"/>
                    </a:lnTo>
                    <a:cubicBezTo>
                      <a:pt x="372782" y="315992"/>
                      <a:pt x="326638" y="269848"/>
                      <a:pt x="269716" y="269848"/>
                    </a:cubicBezTo>
                    <a:lnTo>
                      <a:pt x="0" y="269848"/>
                    </a:lnTo>
                    <a:lnTo>
                      <a:pt x="5175" y="259739"/>
                    </a:lnTo>
                    <a:cubicBezTo>
                      <a:pt x="99793" y="104019"/>
                      <a:pt x="271025" y="0"/>
                      <a:pt x="466551" y="0"/>
                    </a:cubicBez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50000"/>
                    <a:lumOff val="50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1" name="フリーフォーム: 図形 270">
                <a:extLst>
                  <a:ext uri="{FF2B5EF4-FFF2-40B4-BE49-F238E27FC236}">
                    <a16:creationId xmlns:a16="http://schemas.microsoft.com/office/drawing/2014/main" id="{F506C499-79B9-4FDC-AFDD-A757DB9FC480}"/>
                  </a:ext>
                </a:extLst>
              </p:cNvPr>
              <p:cNvSpPr/>
              <p:nvPr/>
            </p:nvSpPr>
            <p:spPr>
              <a:xfrm rot="20952697">
                <a:off x="2744412" y="654802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2" name="フリーフォーム: 図形 271">
                <a:extLst>
                  <a:ext uri="{FF2B5EF4-FFF2-40B4-BE49-F238E27FC236}">
                    <a16:creationId xmlns:a16="http://schemas.microsoft.com/office/drawing/2014/main" id="{204B1CC4-E33C-4E01-BA1A-3E69778BEF80}"/>
                  </a:ext>
                </a:extLst>
              </p:cNvPr>
              <p:cNvSpPr/>
              <p:nvPr/>
            </p:nvSpPr>
            <p:spPr>
              <a:xfrm rot="20952697">
                <a:off x="2743349" y="658639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3" name="楕円 216">
                <a:extLst>
                  <a:ext uri="{FF2B5EF4-FFF2-40B4-BE49-F238E27FC236}">
                    <a16:creationId xmlns:a16="http://schemas.microsoft.com/office/drawing/2014/main" id="{8BD0CD6C-8977-455F-B9EF-5676B446EDFA}"/>
                  </a:ext>
                </a:extLst>
              </p:cNvPr>
              <p:cNvSpPr/>
              <p:nvPr/>
            </p:nvSpPr>
            <p:spPr>
              <a:xfrm rot="20952697">
                <a:off x="2167172" y="6540699"/>
                <a:ext cx="289249" cy="61918"/>
              </a:xfrm>
              <a:custGeom>
                <a:avLst/>
                <a:gdLst>
                  <a:gd name="connsiteX0" fmla="*/ 0 w 300038"/>
                  <a:gd name="connsiteY0" fmla="*/ 22860 h 45719"/>
                  <a:gd name="connsiteX1" fmla="*/ 150019 w 300038"/>
                  <a:gd name="connsiteY1" fmla="*/ 0 h 45719"/>
                  <a:gd name="connsiteX2" fmla="*/ 300038 w 300038"/>
                  <a:gd name="connsiteY2" fmla="*/ 22860 h 45719"/>
                  <a:gd name="connsiteX3" fmla="*/ 150019 w 300038"/>
                  <a:gd name="connsiteY3" fmla="*/ 45720 h 45719"/>
                  <a:gd name="connsiteX4" fmla="*/ 0 w 300038"/>
                  <a:gd name="connsiteY4" fmla="*/ 22860 h 45719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68104 h 90964"/>
                  <a:gd name="connsiteX1" fmla="*/ 164307 w 300038"/>
                  <a:gd name="connsiteY1" fmla="*/ 0 h 90964"/>
                  <a:gd name="connsiteX2" fmla="*/ 300038 w 300038"/>
                  <a:gd name="connsiteY2" fmla="*/ 68104 h 90964"/>
                  <a:gd name="connsiteX3" fmla="*/ 150019 w 300038"/>
                  <a:gd name="connsiteY3" fmla="*/ 90964 h 90964"/>
                  <a:gd name="connsiteX4" fmla="*/ 0 w 300038"/>
                  <a:gd name="connsiteY4" fmla="*/ 68104 h 90964"/>
                  <a:gd name="connsiteX0" fmla="*/ 0 w 300038"/>
                  <a:gd name="connsiteY0" fmla="*/ 72867 h 95727"/>
                  <a:gd name="connsiteX1" fmla="*/ 154782 w 300038"/>
                  <a:gd name="connsiteY1" fmla="*/ 0 h 95727"/>
                  <a:gd name="connsiteX2" fmla="*/ 300038 w 300038"/>
                  <a:gd name="connsiteY2" fmla="*/ 72867 h 95727"/>
                  <a:gd name="connsiteX3" fmla="*/ 150019 w 300038"/>
                  <a:gd name="connsiteY3" fmla="*/ 95727 h 95727"/>
                  <a:gd name="connsiteX4" fmla="*/ 0 w 300038"/>
                  <a:gd name="connsiteY4" fmla="*/ 72867 h 95727"/>
                  <a:gd name="connsiteX0" fmla="*/ 0 w 300038"/>
                  <a:gd name="connsiteY0" fmla="*/ 72867 h 76377"/>
                  <a:gd name="connsiteX1" fmla="*/ 154782 w 300038"/>
                  <a:gd name="connsiteY1" fmla="*/ 0 h 76377"/>
                  <a:gd name="connsiteX2" fmla="*/ 300038 w 300038"/>
                  <a:gd name="connsiteY2" fmla="*/ 72867 h 76377"/>
                  <a:gd name="connsiteX3" fmla="*/ 150019 w 300038"/>
                  <a:gd name="connsiteY3" fmla="*/ 60008 h 76377"/>
                  <a:gd name="connsiteX4" fmla="*/ 0 w 300038"/>
                  <a:gd name="connsiteY4" fmla="*/ 72867 h 76377"/>
                  <a:gd name="connsiteX0" fmla="*/ 0 w 300038"/>
                  <a:gd name="connsiteY0" fmla="*/ 77630 h 81140"/>
                  <a:gd name="connsiteX1" fmla="*/ 140494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1140"/>
                  <a:gd name="connsiteX1" fmla="*/ 145008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0508"/>
                  <a:gd name="connsiteX1" fmla="*/ 145008 w 300038"/>
                  <a:gd name="connsiteY1" fmla="*/ 0 h 80508"/>
                  <a:gd name="connsiteX2" fmla="*/ 300038 w 300038"/>
                  <a:gd name="connsiteY2" fmla="*/ 77630 h 80508"/>
                  <a:gd name="connsiteX3" fmla="*/ 142495 w 300038"/>
                  <a:gd name="connsiteY3" fmla="*/ 57268 h 80508"/>
                  <a:gd name="connsiteX4" fmla="*/ 0 w 300038"/>
                  <a:gd name="connsiteY4" fmla="*/ 77630 h 805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0038" h="80508">
                    <a:moveTo>
                      <a:pt x="0" y="77630"/>
                    </a:moveTo>
                    <a:cubicBezTo>
                      <a:pt x="0" y="65005"/>
                      <a:pt x="62155" y="0"/>
                      <a:pt x="145008" y="0"/>
                    </a:cubicBezTo>
                    <a:cubicBezTo>
                      <a:pt x="227861" y="0"/>
                      <a:pt x="300038" y="65005"/>
                      <a:pt x="300038" y="77630"/>
                    </a:cubicBezTo>
                    <a:cubicBezTo>
                      <a:pt x="300038" y="90255"/>
                      <a:pt x="225348" y="57268"/>
                      <a:pt x="142495" y="57268"/>
                    </a:cubicBezTo>
                    <a:cubicBezTo>
                      <a:pt x="59642" y="57268"/>
                      <a:pt x="0" y="90255"/>
                      <a:pt x="0" y="7763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352" name="グループ化 351">
            <a:extLst>
              <a:ext uri="{FF2B5EF4-FFF2-40B4-BE49-F238E27FC236}">
                <a16:creationId xmlns:a16="http://schemas.microsoft.com/office/drawing/2014/main" id="{87EA8C3E-CF0A-4882-8661-D66B30F4C5AE}"/>
              </a:ext>
            </a:extLst>
          </p:cNvPr>
          <p:cNvGrpSpPr/>
          <p:nvPr/>
        </p:nvGrpSpPr>
        <p:grpSpPr>
          <a:xfrm>
            <a:off x="4962186" y="4135966"/>
            <a:ext cx="2193539" cy="2558111"/>
            <a:chOff x="3184269" y="-406563"/>
            <a:chExt cx="2955511" cy="3446725"/>
          </a:xfrm>
        </p:grpSpPr>
        <p:sp>
          <p:nvSpPr>
            <p:cNvPr id="353" name="フリーフォーム: 図形 352">
              <a:extLst>
                <a:ext uri="{FF2B5EF4-FFF2-40B4-BE49-F238E27FC236}">
                  <a16:creationId xmlns:a16="http://schemas.microsoft.com/office/drawing/2014/main" id="{9ED2B927-C144-47B5-9DC9-737BAD49B451}"/>
                </a:ext>
              </a:extLst>
            </p:cNvPr>
            <p:cNvSpPr/>
            <p:nvPr/>
          </p:nvSpPr>
          <p:spPr>
            <a:xfrm>
              <a:off x="4240847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54" name="台形 353">
              <a:extLst>
                <a:ext uri="{FF2B5EF4-FFF2-40B4-BE49-F238E27FC236}">
                  <a16:creationId xmlns:a16="http://schemas.microsoft.com/office/drawing/2014/main" id="{09FEA767-12D0-445A-9C34-836F0D451BAD}"/>
                </a:ext>
              </a:extLst>
            </p:cNvPr>
            <p:cNvSpPr/>
            <p:nvPr/>
          </p:nvSpPr>
          <p:spPr>
            <a:xfrm rot="18900000">
              <a:off x="4486800" y="984605"/>
              <a:ext cx="180279" cy="400176"/>
            </a:xfrm>
            <a:prstGeom prst="trapezoid">
              <a:avLst>
                <a:gd name="adj" fmla="val 8659"/>
              </a:avLst>
            </a:pr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55" name="台形 354">
              <a:extLst>
                <a:ext uri="{FF2B5EF4-FFF2-40B4-BE49-F238E27FC236}">
                  <a16:creationId xmlns:a16="http://schemas.microsoft.com/office/drawing/2014/main" id="{D365087A-9892-4FFF-8264-CC385E6895ED}"/>
                </a:ext>
              </a:extLst>
            </p:cNvPr>
            <p:cNvSpPr/>
            <p:nvPr/>
          </p:nvSpPr>
          <p:spPr>
            <a:xfrm rot="9900000">
              <a:off x="4459201" y="1773688"/>
              <a:ext cx="409370" cy="600568"/>
            </a:xfrm>
            <a:prstGeom prst="trapezoid">
              <a:avLst>
                <a:gd name="adj" fmla="val 11146"/>
              </a:avLst>
            </a:prstGeom>
            <a:solidFill>
              <a:srgbClr val="C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56" name="台形 355">
              <a:extLst>
                <a:ext uri="{FF2B5EF4-FFF2-40B4-BE49-F238E27FC236}">
                  <a16:creationId xmlns:a16="http://schemas.microsoft.com/office/drawing/2014/main" id="{43E88E93-68E4-433A-ACED-B8D88F140E75}"/>
                </a:ext>
              </a:extLst>
            </p:cNvPr>
            <p:cNvSpPr/>
            <p:nvPr/>
          </p:nvSpPr>
          <p:spPr>
            <a:xfrm>
              <a:off x="4787748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357" name="グループ化 356">
              <a:extLst>
                <a:ext uri="{FF2B5EF4-FFF2-40B4-BE49-F238E27FC236}">
                  <a16:creationId xmlns:a16="http://schemas.microsoft.com/office/drawing/2014/main" id="{786FBA8F-621A-45BE-87F4-DE77F1D2EC7E}"/>
                </a:ext>
              </a:extLst>
            </p:cNvPr>
            <p:cNvGrpSpPr/>
            <p:nvPr/>
          </p:nvGrpSpPr>
          <p:grpSpPr>
            <a:xfrm>
              <a:off x="3184269" y="1221710"/>
              <a:ext cx="2955511" cy="1818452"/>
              <a:chOff x="6537069" y="1221710"/>
              <a:chExt cx="2955511" cy="1818452"/>
            </a:xfrm>
          </p:grpSpPr>
          <p:grpSp>
            <p:nvGrpSpPr>
              <p:cNvPr id="386" name="グループ化 385">
                <a:extLst>
                  <a:ext uri="{FF2B5EF4-FFF2-40B4-BE49-F238E27FC236}">
                    <a16:creationId xmlns:a16="http://schemas.microsoft.com/office/drawing/2014/main" id="{96CDD7E0-5460-467D-A632-19E5A630E079}"/>
                  </a:ext>
                </a:extLst>
              </p:cNvPr>
              <p:cNvGrpSpPr/>
              <p:nvPr/>
            </p:nvGrpSpPr>
            <p:grpSpPr>
              <a:xfrm flipH="1">
                <a:off x="6537069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390" name="星: 32 pt 389">
                  <a:extLst>
                    <a:ext uri="{FF2B5EF4-FFF2-40B4-BE49-F238E27FC236}">
                      <a16:creationId xmlns:a16="http://schemas.microsoft.com/office/drawing/2014/main" id="{AD333672-2332-48FD-B7F6-B6C9B7C16210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91" name="星: 32 pt 390">
                  <a:extLst>
                    <a:ext uri="{FF2B5EF4-FFF2-40B4-BE49-F238E27FC236}">
                      <a16:creationId xmlns:a16="http://schemas.microsoft.com/office/drawing/2014/main" id="{220B230B-81EB-4F08-9280-AA111F8384B9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92" name="円: 塗りつぶしなし 391">
                  <a:extLst>
                    <a:ext uri="{FF2B5EF4-FFF2-40B4-BE49-F238E27FC236}">
                      <a16:creationId xmlns:a16="http://schemas.microsoft.com/office/drawing/2014/main" id="{45BD75D3-3EEE-411B-9DE7-063941B87968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93" name="円: 塗りつぶしなし 392">
                  <a:extLst>
                    <a:ext uri="{FF2B5EF4-FFF2-40B4-BE49-F238E27FC236}">
                      <a16:creationId xmlns:a16="http://schemas.microsoft.com/office/drawing/2014/main" id="{3B129F90-AB7A-46FE-B334-5694D666A916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94" name="アーチ 393">
                  <a:extLst>
                    <a:ext uri="{FF2B5EF4-FFF2-40B4-BE49-F238E27FC236}">
                      <a16:creationId xmlns:a16="http://schemas.microsoft.com/office/drawing/2014/main" id="{0F644ABD-B398-4726-8812-106928F5EF1A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95" name="フリーフォーム: 図形 394">
                  <a:extLst>
                    <a:ext uri="{FF2B5EF4-FFF2-40B4-BE49-F238E27FC236}">
                      <a16:creationId xmlns:a16="http://schemas.microsoft.com/office/drawing/2014/main" id="{A09D992D-1E0A-46F2-BBDE-C26BFBBDE1CB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96" name="円: 塗りつぶしなし 395">
                  <a:extLst>
                    <a:ext uri="{FF2B5EF4-FFF2-40B4-BE49-F238E27FC236}">
                      <a16:creationId xmlns:a16="http://schemas.microsoft.com/office/drawing/2014/main" id="{598233DF-3521-4ADA-BFA8-863557AF73D7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97" name="円: 塗りつぶしなし 396">
                  <a:extLst>
                    <a:ext uri="{FF2B5EF4-FFF2-40B4-BE49-F238E27FC236}">
                      <a16:creationId xmlns:a16="http://schemas.microsoft.com/office/drawing/2014/main" id="{E1D3B9C4-4E1D-4B7A-AD3E-2B82039DD457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98" name="四角形: 角を丸くする 397">
                  <a:extLst>
                    <a:ext uri="{FF2B5EF4-FFF2-40B4-BE49-F238E27FC236}">
                      <a16:creationId xmlns:a16="http://schemas.microsoft.com/office/drawing/2014/main" id="{BE8C691C-B012-4D74-86BC-C56CD66BD1DB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99" name="四角形: 上の 2 つの角を丸める 398">
                  <a:extLst>
                    <a:ext uri="{FF2B5EF4-FFF2-40B4-BE49-F238E27FC236}">
                      <a16:creationId xmlns:a16="http://schemas.microsoft.com/office/drawing/2014/main" id="{01F4AA00-6893-4D4B-A366-257FC5CB7CF5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00" name="台形 399">
                  <a:extLst>
                    <a:ext uri="{FF2B5EF4-FFF2-40B4-BE49-F238E27FC236}">
                      <a16:creationId xmlns:a16="http://schemas.microsoft.com/office/drawing/2014/main" id="{A29F5E8B-3792-423B-9FB7-610B9172F488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01" name="アーチ 400">
                  <a:extLst>
                    <a:ext uri="{FF2B5EF4-FFF2-40B4-BE49-F238E27FC236}">
                      <a16:creationId xmlns:a16="http://schemas.microsoft.com/office/drawing/2014/main" id="{9974959F-131E-4521-80B8-D0CD76B79B0B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02" name="四角形: 角を丸くする 401">
                  <a:extLst>
                    <a:ext uri="{FF2B5EF4-FFF2-40B4-BE49-F238E27FC236}">
                      <a16:creationId xmlns:a16="http://schemas.microsoft.com/office/drawing/2014/main" id="{3480CC04-936C-4987-BC20-B21B7BCC7FFE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403" name="楕円 402">
                  <a:extLst>
                    <a:ext uri="{FF2B5EF4-FFF2-40B4-BE49-F238E27FC236}">
                      <a16:creationId xmlns:a16="http://schemas.microsoft.com/office/drawing/2014/main" id="{33E04CF3-AEB2-44B3-A1DC-B19D40E8B356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387" name="グループ化 386">
                <a:extLst>
                  <a:ext uri="{FF2B5EF4-FFF2-40B4-BE49-F238E27FC236}">
                    <a16:creationId xmlns:a16="http://schemas.microsoft.com/office/drawing/2014/main" id="{EF88BF66-C071-4A46-A5E0-6C5435218945}"/>
                  </a:ext>
                </a:extLst>
              </p:cNvPr>
              <p:cNvGrpSpPr/>
              <p:nvPr/>
            </p:nvGrpSpPr>
            <p:grpSpPr>
              <a:xfrm>
                <a:off x="7739173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388" name="フリーフォーム: 図形 387">
                  <a:extLst>
                    <a:ext uri="{FF2B5EF4-FFF2-40B4-BE49-F238E27FC236}">
                      <a16:creationId xmlns:a16="http://schemas.microsoft.com/office/drawing/2014/main" id="{0BDE4B4E-6962-4E47-814B-2178DE312A13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89" name="楕円 388">
                  <a:extLst>
                    <a:ext uri="{FF2B5EF4-FFF2-40B4-BE49-F238E27FC236}">
                      <a16:creationId xmlns:a16="http://schemas.microsoft.com/office/drawing/2014/main" id="{884E9669-B064-4ABE-84DB-CC91DB56ABDB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358" name="グループ化 357">
              <a:extLst>
                <a:ext uri="{FF2B5EF4-FFF2-40B4-BE49-F238E27FC236}">
                  <a16:creationId xmlns:a16="http://schemas.microsoft.com/office/drawing/2014/main" id="{3A6ABA52-5262-4C49-A20E-44A0E49F54BD}"/>
                </a:ext>
              </a:extLst>
            </p:cNvPr>
            <p:cNvGrpSpPr/>
            <p:nvPr/>
          </p:nvGrpSpPr>
          <p:grpSpPr>
            <a:xfrm rot="900000">
              <a:off x="4473717" y="2397339"/>
              <a:ext cx="262583" cy="432734"/>
              <a:chOff x="1213593" y="2419137"/>
              <a:chExt cx="262583" cy="432734"/>
            </a:xfrm>
          </p:grpSpPr>
          <p:sp>
            <p:nvSpPr>
              <p:cNvPr id="384" name="四角形: 上の 2 つの角を丸める 383">
                <a:extLst>
                  <a:ext uri="{FF2B5EF4-FFF2-40B4-BE49-F238E27FC236}">
                    <a16:creationId xmlns:a16="http://schemas.microsoft.com/office/drawing/2014/main" id="{C6B5365D-249B-40F4-ACA2-7496FB24921C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385" name="四角形: 上の 2 つの角を丸める 384">
                <a:extLst>
                  <a:ext uri="{FF2B5EF4-FFF2-40B4-BE49-F238E27FC236}">
                    <a16:creationId xmlns:a16="http://schemas.microsoft.com/office/drawing/2014/main" id="{8FA65F73-9F92-4FD1-868C-E453DE737624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359" name="グループ化 358">
              <a:extLst>
                <a:ext uri="{FF2B5EF4-FFF2-40B4-BE49-F238E27FC236}">
                  <a16:creationId xmlns:a16="http://schemas.microsoft.com/office/drawing/2014/main" id="{9BDDECCD-6F58-4316-B198-A88095437FCF}"/>
                </a:ext>
              </a:extLst>
            </p:cNvPr>
            <p:cNvGrpSpPr/>
            <p:nvPr/>
          </p:nvGrpSpPr>
          <p:grpSpPr>
            <a:xfrm rot="900000">
              <a:off x="4540240" y="1701702"/>
              <a:ext cx="456518" cy="1056825"/>
              <a:chOff x="1367356" y="1701702"/>
              <a:chExt cx="456518" cy="1056825"/>
            </a:xfrm>
          </p:grpSpPr>
          <p:sp>
            <p:nvSpPr>
              <p:cNvPr id="381" name="台形 380">
                <a:extLst>
                  <a:ext uri="{FF2B5EF4-FFF2-40B4-BE49-F238E27FC236}">
                    <a16:creationId xmlns:a16="http://schemas.microsoft.com/office/drawing/2014/main" id="{1D15C624-0DE6-4CA1-A68C-80824BEC8D68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2" name="フリーフォーム: 図形 381">
                <a:extLst>
                  <a:ext uri="{FF2B5EF4-FFF2-40B4-BE49-F238E27FC236}">
                    <a16:creationId xmlns:a16="http://schemas.microsoft.com/office/drawing/2014/main" id="{6909A6BB-2365-4A4D-99C1-D58750250BE3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3" name="台形 382">
                <a:extLst>
                  <a:ext uri="{FF2B5EF4-FFF2-40B4-BE49-F238E27FC236}">
                    <a16:creationId xmlns:a16="http://schemas.microsoft.com/office/drawing/2014/main" id="{BC5AF898-33F8-42E4-B5FA-AAA9943EBA67}"/>
                  </a:ext>
                </a:extLst>
              </p:cNvPr>
              <p:cNvSpPr/>
              <p:nvPr/>
            </p:nvSpPr>
            <p:spPr>
              <a:xfrm rot="10800000">
                <a:off x="1414504" y="1701702"/>
                <a:ext cx="409370" cy="856657"/>
              </a:xfrm>
              <a:prstGeom prst="trapezoid">
                <a:avLst>
                  <a:gd name="adj" fmla="val 17748"/>
                </a:avLst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360" name="四角形: 上の 2 つの角を丸める 359">
              <a:extLst>
                <a:ext uri="{FF2B5EF4-FFF2-40B4-BE49-F238E27FC236}">
                  <a16:creationId xmlns:a16="http://schemas.microsoft.com/office/drawing/2014/main" id="{750C47D0-D0B0-4460-A76C-659E14AE6975}"/>
                </a:ext>
              </a:extLst>
            </p:cNvPr>
            <p:cNvSpPr/>
            <p:nvPr/>
          </p:nvSpPr>
          <p:spPr>
            <a:xfrm>
              <a:off x="4641075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361" name="グループ化 360">
              <a:extLst>
                <a:ext uri="{FF2B5EF4-FFF2-40B4-BE49-F238E27FC236}">
                  <a16:creationId xmlns:a16="http://schemas.microsoft.com/office/drawing/2014/main" id="{215A2CBD-C13B-4309-B044-95B95EDB55C7}"/>
                </a:ext>
              </a:extLst>
            </p:cNvPr>
            <p:cNvGrpSpPr/>
            <p:nvPr/>
          </p:nvGrpSpPr>
          <p:grpSpPr>
            <a:xfrm>
              <a:off x="3906927" y="881548"/>
              <a:ext cx="652877" cy="334322"/>
              <a:chOff x="671569" y="862641"/>
              <a:chExt cx="683016" cy="349755"/>
            </a:xfrm>
          </p:grpSpPr>
          <p:sp>
            <p:nvSpPr>
              <p:cNvPr id="378" name="フリーフォーム: 図形 377">
                <a:extLst>
                  <a:ext uri="{FF2B5EF4-FFF2-40B4-BE49-F238E27FC236}">
                    <a16:creationId xmlns:a16="http://schemas.microsoft.com/office/drawing/2014/main" id="{EF7D2944-5C7F-4EE6-B793-241035CC346E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379" name="四角形: 角を丸くする 378">
                <a:extLst>
                  <a:ext uri="{FF2B5EF4-FFF2-40B4-BE49-F238E27FC236}">
                    <a16:creationId xmlns:a16="http://schemas.microsoft.com/office/drawing/2014/main" id="{1EBECE61-8D08-44AD-BEA9-1FE5E05E70DE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380" name="四角形: 角を丸くする 379">
                <a:extLst>
                  <a:ext uri="{FF2B5EF4-FFF2-40B4-BE49-F238E27FC236}">
                    <a16:creationId xmlns:a16="http://schemas.microsoft.com/office/drawing/2014/main" id="{C3EDBD5E-246C-4910-9961-5AE359E8BD32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362" name="フリーフォーム: 図形 361">
              <a:extLst>
                <a:ext uri="{FF2B5EF4-FFF2-40B4-BE49-F238E27FC236}">
                  <a16:creationId xmlns:a16="http://schemas.microsoft.com/office/drawing/2014/main" id="{87D95314-E4F6-45FA-A78C-25BE98BAE6AC}"/>
                </a:ext>
              </a:extLst>
            </p:cNvPr>
            <p:cNvSpPr/>
            <p:nvPr/>
          </p:nvSpPr>
          <p:spPr>
            <a:xfrm rot="8100000">
              <a:off x="4444724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63" name="四角形: 上の 2 つの角を丸める 362">
              <a:extLst>
                <a:ext uri="{FF2B5EF4-FFF2-40B4-BE49-F238E27FC236}">
                  <a16:creationId xmlns:a16="http://schemas.microsoft.com/office/drawing/2014/main" id="{5469B168-7290-4B61-862F-8E86B3D3B50C}"/>
                </a:ext>
              </a:extLst>
            </p:cNvPr>
            <p:cNvSpPr/>
            <p:nvPr/>
          </p:nvSpPr>
          <p:spPr>
            <a:xfrm>
              <a:off x="4232646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64" name="フリーフォーム: 図形 363">
              <a:extLst>
                <a:ext uri="{FF2B5EF4-FFF2-40B4-BE49-F238E27FC236}">
                  <a16:creationId xmlns:a16="http://schemas.microsoft.com/office/drawing/2014/main" id="{45281272-AFB1-40B4-8408-F6BEA22CDC96}"/>
                </a:ext>
              </a:extLst>
            </p:cNvPr>
            <p:cNvSpPr/>
            <p:nvPr/>
          </p:nvSpPr>
          <p:spPr>
            <a:xfrm>
              <a:off x="4443413" y="1054895"/>
              <a:ext cx="621506" cy="526256"/>
            </a:xfrm>
            <a:custGeom>
              <a:avLst/>
              <a:gdLst>
                <a:gd name="connsiteX0" fmla="*/ 635794 w 635794"/>
                <a:gd name="connsiteY0" fmla="*/ 180975 h 547687"/>
                <a:gd name="connsiteX1" fmla="*/ 261938 w 635794"/>
                <a:gd name="connsiteY1" fmla="*/ 547687 h 547687"/>
                <a:gd name="connsiteX2" fmla="*/ 0 w 635794"/>
                <a:gd name="connsiteY2" fmla="*/ 221456 h 547687"/>
                <a:gd name="connsiteX3" fmla="*/ 119063 w 635794"/>
                <a:gd name="connsiteY3" fmla="*/ 138112 h 547687"/>
                <a:gd name="connsiteX4" fmla="*/ 271463 w 635794"/>
                <a:gd name="connsiteY4" fmla="*/ 254794 h 547687"/>
                <a:gd name="connsiteX5" fmla="*/ 469106 w 635794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57175 w 621506"/>
                <a:gd name="connsiteY4" fmla="*/ 254794 h 547687"/>
                <a:gd name="connsiteX5" fmla="*/ 454818 w 621506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61938 w 621506"/>
                <a:gd name="connsiteY4" fmla="*/ 271463 h 547687"/>
                <a:gd name="connsiteX5" fmla="*/ 454818 w 621506"/>
                <a:gd name="connsiteY5" fmla="*/ 0 h 547687"/>
                <a:gd name="connsiteX0" fmla="*/ 621506 w 621506"/>
                <a:gd name="connsiteY0" fmla="*/ 180975 h 514349"/>
                <a:gd name="connsiteX1" fmla="*/ 271463 w 621506"/>
                <a:gd name="connsiteY1" fmla="*/ 514349 h 514349"/>
                <a:gd name="connsiteX2" fmla="*/ 0 w 621506"/>
                <a:gd name="connsiteY2" fmla="*/ 240506 h 514349"/>
                <a:gd name="connsiteX3" fmla="*/ 104775 w 621506"/>
                <a:gd name="connsiteY3" fmla="*/ 138112 h 514349"/>
                <a:gd name="connsiteX4" fmla="*/ 261938 w 621506"/>
                <a:gd name="connsiteY4" fmla="*/ 271463 h 514349"/>
                <a:gd name="connsiteX5" fmla="*/ 454818 w 621506"/>
                <a:gd name="connsiteY5" fmla="*/ 0 h 514349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1506" h="526256">
                  <a:moveTo>
                    <a:pt x="621506" y="180975"/>
                  </a:moveTo>
                  <a:lnTo>
                    <a:pt x="271463" y="526256"/>
                  </a:lnTo>
                  <a:lnTo>
                    <a:pt x="0" y="240506"/>
                  </a:lnTo>
                  <a:lnTo>
                    <a:pt x="104775" y="138112"/>
                  </a:lnTo>
                  <a:lnTo>
                    <a:pt x="261938" y="271463"/>
                  </a:lnTo>
                  <a:lnTo>
                    <a:pt x="454818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65" name="フリーフォーム: 図形 364">
              <a:extLst>
                <a:ext uri="{FF2B5EF4-FFF2-40B4-BE49-F238E27FC236}">
                  <a16:creationId xmlns:a16="http://schemas.microsoft.com/office/drawing/2014/main" id="{4E57B68C-B6F1-4774-822A-ED36EABCAB29}"/>
                </a:ext>
              </a:extLst>
            </p:cNvPr>
            <p:cNvSpPr/>
            <p:nvPr/>
          </p:nvSpPr>
          <p:spPr>
            <a:xfrm rot="20376193">
              <a:off x="4634850" y="953764"/>
              <a:ext cx="383877" cy="145517"/>
            </a:xfrm>
            <a:custGeom>
              <a:avLst/>
              <a:gdLst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56905 w 383877"/>
                <a:gd name="connsiteY6" fmla="*/ 144841 h 145517"/>
                <a:gd name="connsiteX7" fmla="*/ 0 w 383877"/>
                <a:gd name="connsiteY7" fmla="*/ 84846 h 145517"/>
                <a:gd name="connsiteX8" fmla="*/ 194286 w 383877"/>
                <a:gd name="connsiteY8" fmla="*/ 0 h 145517"/>
                <a:gd name="connsiteX9" fmla="*/ 269911 w 383877"/>
                <a:gd name="connsiteY9" fmla="*/ 6668 h 145517"/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0 w 383877"/>
                <a:gd name="connsiteY6" fmla="*/ 84846 h 145517"/>
                <a:gd name="connsiteX7" fmla="*/ 194286 w 383877"/>
                <a:gd name="connsiteY7" fmla="*/ 0 h 145517"/>
                <a:gd name="connsiteX8" fmla="*/ 269911 w 383877"/>
                <a:gd name="connsiteY8" fmla="*/ 6668 h 145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3877" h="145517">
                  <a:moveTo>
                    <a:pt x="269911" y="6668"/>
                  </a:moveTo>
                  <a:cubicBezTo>
                    <a:pt x="316399" y="15255"/>
                    <a:pt x="353641" y="31519"/>
                    <a:pt x="373304" y="51820"/>
                  </a:cubicBezTo>
                  <a:lnTo>
                    <a:pt x="383877" y="74690"/>
                  </a:lnTo>
                  <a:lnTo>
                    <a:pt x="303073" y="81717"/>
                  </a:lnTo>
                  <a:cubicBezTo>
                    <a:pt x="260232" y="88249"/>
                    <a:pt x="213806" y="97953"/>
                    <a:pt x="165792" y="110818"/>
                  </a:cubicBezTo>
                  <a:lnTo>
                    <a:pt x="59200" y="145517"/>
                  </a:lnTo>
                  <a:lnTo>
                    <a:pt x="0" y="84846"/>
                  </a:lnTo>
                  <a:cubicBezTo>
                    <a:pt x="0" y="37987"/>
                    <a:pt x="86985" y="0"/>
                    <a:pt x="194286" y="0"/>
                  </a:cubicBezTo>
                  <a:cubicBezTo>
                    <a:pt x="221111" y="0"/>
                    <a:pt x="246667" y="2374"/>
                    <a:pt x="269911" y="6668"/>
                  </a:cubicBezTo>
                  <a:close/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366" name="グループ化 365">
              <a:extLst>
                <a:ext uri="{FF2B5EF4-FFF2-40B4-BE49-F238E27FC236}">
                  <a16:creationId xmlns:a16="http://schemas.microsoft.com/office/drawing/2014/main" id="{815A4645-E6BB-408D-9EA1-B5B6E759579B}"/>
                </a:ext>
              </a:extLst>
            </p:cNvPr>
            <p:cNvGrpSpPr/>
            <p:nvPr/>
          </p:nvGrpSpPr>
          <p:grpSpPr>
            <a:xfrm rot="900000">
              <a:off x="4380104" y="-406563"/>
              <a:ext cx="1291268" cy="1350492"/>
              <a:chOff x="7300815" y="5983565"/>
              <a:chExt cx="1291268" cy="1350492"/>
            </a:xfrm>
          </p:grpSpPr>
          <p:sp>
            <p:nvSpPr>
              <p:cNvPr id="367" name="フリーフォーム: 図形 366">
                <a:extLst>
                  <a:ext uri="{FF2B5EF4-FFF2-40B4-BE49-F238E27FC236}">
                    <a16:creationId xmlns:a16="http://schemas.microsoft.com/office/drawing/2014/main" id="{05018A69-FFC8-4C8D-BB4B-D2499E9E5B8B}"/>
                  </a:ext>
                </a:extLst>
              </p:cNvPr>
              <p:cNvSpPr/>
              <p:nvPr/>
            </p:nvSpPr>
            <p:spPr>
              <a:xfrm rot="20952697">
                <a:off x="7306672" y="5983565"/>
                <a:ext cx="1190404" cy="1040505"/>
              </a:xfrm>
              <a:custGeom>
                <a:avLst/>
                <a:gdLst>
                  <a:gd name="connsiteX0" fmla="*/ 518797 w 1301563"/>
                  <a:gd name="connsiteY0" fmla="*/ 0 h 1095292"/>
                  <a:gd name="connsiteX1" fmla="*/ 720737 w 1301563"/>
                  <a:gd name="connsiteY1" fmla="*/ 40494 h 1095292"/>
                  <a:gd name="connsiteX2" fmla="*/ 768335 w 1301563"/>
                  <a:gd name="connsiteY2" fmla="*/ 66155 h 1095292"/>
                  <a:gd name="connsiteX3" fmla="*/ 782766 w 1301563"/>
                  <a:gd name="connsiteY3" fmla="*/ 64710 h 1095292"/>
                  <a:gd name="connsiteX4" fmla="*/ 1301563 w 1301563"/>
                  <a:gd name="connsiteY4" fmla="*/ 580001 h 1095292"/>
                  <a:gd name="connsiteX5" fmla="*/ 782766 w 1301563"/>
                  <a:gd name="connsiteY5" fmla="*/ 1095292 h 1095292"/>
                  <a:gd name="connsiteX6" fmla="*/ 580827 w 1301563"/>
                  <a:gd name="connsiteY6" fmla="*/ 1054798 h 1095292"/>
                  <a:gd name="connsiteX7" fmla="*/ 533229 w 1301563"/>
                  <a:gd name="connsiteY7" fmla="*/ 1029137 h 1095292"/>
                  <a:gd name="connsiteX8" fmla="*/ 518797 w 1301563"/>
                  <a:gd name="connsiteY8" fmla="*/ 1030582 h 1095292"/>
                  <a:gd name="connsiteX9" fmla="*/ 0 w 1301563"/>
                  <a:gd name="connsiteY9" fmla="*/ 515291 h 1095292"/>
                  <a:gd name="connsiteX10" fmla="*/ 518797 w 1301563"/>
                  <a:gd name="connsiteY10" fmla="*/ 0 h 1095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01563" h="1095292">
                    <a:moveTo>
                      <a:pt x="518797" y="0"/>
                    </a:moveTo>
                    <a:cubicBezTo>
                      <a:pt x="590428" y="0"/>
                      <a:pt x="658669" y="14419"/>
                      <a:pt x="720737" y="40494"/>
                    </a:cubicBezTo>
                    <a:lnTo>
                      <a:pt x="768335" y="66155"/>
                    </a:lnTo>
                    <a:lnTo>
                      <a:pt x="782766" y="64710"/>
                    </a:lnTo>
                    <a:cubicBezTo>
                      <a:pt x="1069290" y="64710"/>
                      <a:pt x="1301563" y="295414"/>
                      <a:pt x="1301563" y="580001"/>
                    </a:cubicBezTo>
                    <a:cubicBezTo>
                      <a:pt x="1301563" y="864588"/>
                      <a:pt x="1069290" y="1095292"/>
                      <a:pt x="782766" y="1095292"/>
                    </a:cubicBezTo>
                    <a:cubicBezTo>
                      <a:pt x="711135" y="1095292"/>
                      <a:pt x="642895" y="1080873"/>
                      <a:pt x="580827" y="1054798"/>
                    </a:cubicBezTo>
                    <a:lnTo>
                      <a:pt x="533229" y="1029137"/>
                    </a:lnTo>
                    <a:lnTo>
                      <a:pt x="518797" y="1030582"/>
                    </a:lnTo>
                    <a:cubicBezTo>
                      <a:pt x="232273" y="1030582"/>
                      <a:pt x="0" y="799878"/>
                      <a:pt x="0" y="515291"/>
                    </a:cubicBezTo>
                    <a:cubicBezTo>
                      <a:pt x="0" y="230704"/>
                      <a:pt x="232273" y="0"/>
                      <a:pt x="51879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8" name="楕円 1">
                <a:extLst>
                  <a:ext uri="{FF2B5EF4-FFF2-40B4-BE49-F238E27FC236}">
                    <a16:creationId xmlns:a16="http://schemas.microsoft.com/office/drawing/2014/main" id="{060D5DDB-1F89-4EFD-AD2D-9C4024CA8C61}"/>
                  </a:ext>
                </a:extLst>
              </p:cNvPr>
              <p:cNvSpPr/>
              <p:nvPr/>
            </p:nvSpPr>
            <p:spPr>
              <a:xfrm rot="20952697">
                <a:off x="7300815" y="6810884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9" name="四角形: 角を丸くする 368">
                <a:extLst>
                  <a:ext uri="{FF2B5EF4-FFF2-40B4-BE49-F238E27FC236}">
                    <a16:creationId xmlns:a16="http://schemas.microsoft.com/office/drawing/2014/main" id="{4ED9F2F9-F03E-4549-8A63-B4C7B1A25499}"/>
                  </a:ext>
                </a:extLst>
              </p:cNvPr>
              <p:cNvSpPr/>
              <p:nvPr/>
            </p:nvSpPr>
            <p:spPr>
              <a:xfrm rot="20952697">
                <a:off x="7340208" y="6098318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0" name="楕円 14">
                <a:extLst>
                  <a:ext uri="{FF2B5EF4-FFF2-40B4-BE49-F238E27FC236}">
                    <a16:creationId xmlns:a16="http://schemas.microsoft.com/office/drawing/2014/main" id="{C804AF62-3EB2-4362-BAAB-594DD009986F}"/>
                  </a:ext>
                </a:extLst>
              </p:cNvPr>
              <p:cNvSpPr/>
              <p:nvPr/>
            </p:nvSpPr>
            <p:spPr>
              <a:xfrm rot="20052697">
                <a:off x="7552287" y="7016808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1" name="フリーフォーム: 図形 370">
                <a:extLst>
                  <a:ext uri="{FF2B5EF4-FFF2-40B4-BE49-F238E27FC236}">
                    <a16:creationId xmlns:a16="http://schemas.microsoft.com/office/drawing/2014/main" id="{7488ECB3-3B21-4B78-AB8D-B5C3577F7608}"/>
                  </a:ext>
                </a:extLst>
              </p:cNvPr>
              <p:cNvSpPr/>
              <p:nvPr/>
            </p:nvSpPr>
            <p:spPr>
              <a:xfrm rot="20052697">
                <a:off x="7583360" y="7025550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2" name="月 371">
                <a:extLst>
                  <a:ext uri="{FF2B5EF4-FFF2-40B4-BE49-F238E27FC236}">
                    <a16:creationId xmlns:a16="http://schemas.microsoft.com/office/drawing/2014/main" id="{DAEC709D-B8D6-4EC2-9D2D-342A4EF147E0}"/>
                  </a:ext>
                </a:extLst>
              </p:cNvPr>
              <p:cNvSpPr/>
              <p:nvPr/>
            </p:nvSpPr>
            <p:spPr>
              <a:xfrm rot="4752697">
                <a:off x="7464151" y="6451505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3" name="フリーフォーム: 図形 372">
                <a:extLst>
                  <a:ext uri="{FF2B5EF4-FFF2-40B4-BE49-F238E27FC236}">
                    <a16:creationId xmlns:a16="http://schemas.microsoft.com/office/drawing/2014/main" id="{A7B2975F-37D9-4C57-B852-BA10F59C3BF6}"/>
                  </a:ext>
                </a:extLst>
              </p:cNvPr>
              <p:cNvSpPr/>
              <p:nvPr/>
            </p:nvSpPr>
            <p:spPr>
              <a:xfrm rot="14527645">
                <a:off x="7483835" y="6579581"/>
                <a:ext cx="86690" cy="241892"/>
              </a:xfrm>
              <a:custGeom>
                <a:avLst/>
                <a:gdLst>
                  <a:gd name="connsiteX0" fmla="*/ 45719 w 86690"/>
                  <a:gd name="connsiteY0" fmla="*/ 229300 h 241892"/>
                  <a:gd name="connsiteX1" fmla="*/ 0 w 86690"/>
                  <a:gd name="connsiteY1" fmla="*/ 114650 h 241892"/>
                  <a:gd name="connsiteX2" fmla="*/ 45719 w 86690"/>
                  <a:gd name="connsiteY2" fmla="*/ 0 h 241892"/>
                  <a:gd name="connsiteX3" fmla="*/ 25172 w 86690"/>
                  <a:gd name="connsiteY3" fmla="*/ 114650 h 241892"/>
                  <a:gd name="connsiteX4" fmla="*/ 45719 w 86690"/>
                  <a:gd name="connsiteY4" fmla="*/ 229300 h 241892"/>
                  <a:gd name="connsiteX5" fmla="*/ 86690 w 86690"/>
                  <a:gd name="connsiteY5" fmla="*/ 241892 h 241892"/>
                  <a:gd name="connsiteX6" fmla="*/ 40971 w 86690"/>
                  <a:gd name="connsiteY6" fmla="*/ 127242 h 241892"/>
                  <a:gd name="connsiteX7" fmla="*/ 86690 w 86690"/>
                  <a:gd name="connsiteY7" fmla="*/ 12592 h 241892"/>
                  <a:gd name="connsiteX8" fmla="*/ 66143 w 86690"/>
                  <a:gd name="connsiteY8" fmla="*/ 127242 h 241892"/>
                  <a:gd name="connsiteX9" fmla="*/ 86690 w 86690"/>
                  <a:gd name="connsiteY9" fmla="*/ 241892 h 2418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6690" h="241892">
                    <a:moveTo>
                      <a:pt x="45719" y="229300"/>
                    </a:moveTo>
                    <a:cubicBezTo>
                      <a:pt x="20469" y="229300"/>
                      <a:pt x="0" y="177969"/>
                      <a:pt x="0" y="114650"/>
                    </a:cubicBezTo>
                    <a:cubicBezTo>
                      <a:pt x="0" y="51331"/>
                      <a:pt x="20469" y="0"/>
                      <a:pt x="45719" y="0"/>
                    </a:cubicBezTo>
                    <a:cubicBezTo>
                      <a:pt x="32650" y="29096"/>
                      <a:pt x="25172" y="70825"/>
                      <a:pt x="25172" y="114650"/>
                    </a:cubicBezTo>
                    <a:cubicBezTo>
                      <a:pt x="25172" y="158475"/>
                      <a:pt x="32651" y="200204"/>
                      <a:pt x="45719" y="229300"/>
                    </a:cubicBezTo>
                    <a:close/>
                    <a:moveTo>
                      <a:pt x="86690" y="241892"/>
                    </a:moveTo>
                    <a:cubicBezTo>
                      <a:pt x="61440" y="241892"/>
                      <a:pt x="40971" y="190561"/>
                      <a:pt x="40971" y="127242"/>
                    </a:cubicBezTo>
                    <a:cubicBezTo>
                      <a:pt x="40971" y="63923"/>
                      <a:pt x="61440" y="12592"/>
                      <a:pt x="86690" y="12592"/>
                    </a:cubicBezTo>
                    <a:cubicBezTo>
                      <a:pt x="73621" y="41688"/>
                      <a:pt x="66143" y="83417"/>
                      <a:pt x="66143" y="127242"/>
                    </a:cubicBezTo>
                    <a:cubicBezTo>
                      <a:pt x="66143" y="171067"/>
                      <a:pt x="73622" y="212796"/>
                      <a:pt x="86690" y="24189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4" name="楕円 373">
                <a:extLst>
                  <a:ext uri="{FF2B5EF4-FFF2-40B4-BE49-F238E27FC236}">
                    <a16:creationId xmlns:a16="http://schemas.microsoft.com/office/drawing/2014/main" id="{0B73E246-66C1-4ED3-B2AC-1C4469BDCAF6}"/>
                  </a:ext>
                </a:extLst>
              </p:cNvPr>
              <p:cNvSpPr/>
              <p:nvPr/>
            </p:nvSpPr>
            <p:spPr>
              <a:xfrm rot="20952697">
                <a:off x="7403343" y="6628372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5" name="楕円 374">
                <a:extLst>
                  <a:ext uri="{FF2B5EF4-FFF2-40B4-BE49-F238E27FC236}">
                    <a16:creationId xmlns:a16="http://schemas.microsoft.com/office/drawing/2014/main" id="{F844848E-50DE-431C-80EF-B95AE28218A3}"/>
                  </a:ext>
                </a:extLst>
              </p:cNvPr>
              <p:cNvSpPr/>
              <p:nvPr/>
            </p:nvSpPr>
            <p:spPr>
              <a:xfrm rot="20952697">
                <a:off x="7409259" y="6705799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6" name="フリーフォーム: 図形 375">
                <a:extLst>
                  <a:ext uri="{FF2B5EF4-FFF2-40B4-BE49-F238E27FC236}">
                    <a16:creationId xmlns:a16="http://schemas.microsoft.com/office/drawing/2014/main" id="{AF140EDF-44BC-4E48-BD6C-26FB25B2C617}"/>
                  </a:ext>
                </a:extLst>
              </p:cNvPr>
              <p:cNvSpPr/>
              <p:nvPr/>
            </p:nvSpPr>
            <p:spPr>
              <a:xfrm rot="9900000">
                <a:off x="7889468" y="6175577"/>
                <a:ext cx="702615" cy="1158480"/>
              </a:xfrm>
              <a:custGeom>
                <a:avLst/>
                <a:gdLst>
                  <a:gd name="connsiteX0" fmla="*/ 537547 w 537547"/>
                  <a:gd name="connsiteY0" fmla="*/ 1159848 h 1159848"/>
                  <a:gd name="connsiteX1" fmla="*/ 444695 w 537547"/>
                  <a:gd name="connsiteY1" fmla="*/ 1060806 h 1159848"/>
                  <a:gd name="connsiteX2" fmla="*/ 438340 w 537547"/>
                  <a:gd name="connsiteY2" fmla="*/ 1042497 h 1159848"/>
                  <a:gd name="connsiteX3" fmla="*/ 444678 w 537547"/>
                  <a:gd name="connsiteY3" fmla="*/ 1159848 h 1159848"/>
                  <a:gd name="connsiteX4" fmla="*/ 351826 w 537547"/>
                  <a:gd name="connsiteY4" fmla="*/ 1060806 h 1159848"/>
                  <a:gd name="connsiteX5" fmla="*/ 345471 w 537547"/>
                  <a:gd name="connsiteY5" fmla="*/ 1042497 h 1159848"/>
                  <a:gd name="connsiteX6" fmla="*/ 351809 w 537547"/>
                  <a:gd name="connsiteY6" fmla="*/ 1159848 h 1159848"/>
                  <a:gd name="connsiteX7" fmla="*/ 287166 w 537547"/>
                  <a:gd name="connsiteY7" fmla="*/ 1114275 h 1159848"/>
                  <a:gd name="connsiteX8" fmla="*/ 252008 w 537547"/>
                  <a:gd name="connsiteY8" fmla="*/ 1031498 h 1159848"/>
                  <a:gd name="connsiteX9" fmla="*/ 258940 w 537547"/>
                  <a:gd name="connsiteY9" fmla="*/ 1159848 h 1159848"/>
                  <a:gd name="connsiteX10" fmla="*/ 194297 w 537547"/>
                  <a:gd name="connsiteY10" fmla="*/ 1114275 h 1159848"/>
                  <a:gd name="connsiteX11" fmla="*/ 159140 w 537547"/>
                  <a:gd name="connsiteY11" fmla="*/ 1031501 h 1159848"/>
                  <a:gd name="connsiteX12" fmla="*/ 166072 w 537547"/>
                  <a:gd name="connsiteY12" fmla="*/ 1159848 h 1159848"/>
                  <a:gd name="connsiteX13" fmla="*/ 0 w 537547"/>
                  <a:gd name="connsiteY13" fmla="*/ 579924 h 1159848"/>
                  <a:gd name="connsiteX14" fmla="*/ 166072 w 537547"/>
                  <a:gd name="connsiteY14" fmla="*/ 0 h 1159848"/>
                  <a:gd name="connsiteX15" fmla="*/ 159140 w 537547"/>
                  <a:gd name="connsiteY15" fmla="*/ 128347 h 1159848"/>
                  <a:gd name="connsiteX16" fmla="*/ 194297 w 537547"/>
                  <a:gd name="connsiteY16" fmla="*/ 45573 h 1159848"/>
                  <a:gd name="connsiteX17" fmla="*/ 258940 w 537547"/>
                  <a:gd name="connsiteY17" fmla="*/ 0 h 1159848"/>
                  <a:gd name="connsiteX18" fmla="*/ 252008 w 537547"/>
                  <a:gd name="connsiteY18" fmla="*/ 128350 h 1159848"/>
                  <a:gd name="connsiteX19" fmla="*/ 287166 w 537547"/>
                  <a:gd name="connsiteY19" fmla="*/ 45573 h 1159848"/>
                  <a:gd name="connsiteX20" fmla="*/ 351809 w 537547"/>
                  <a:gd name="connsiteY20" fmla="*/ 0 h 1159848"/>
                  <a:gd name="connsiteX21" fmla="*/ 345471 w 537547"/>
                  <a:gd name="connsiteY21" fmla="*/ 117352 h 1159848"/>
                  <a:gd name="connsiteX22" fmla="*/ 351826 w 537547"/>
                  <a:gd name="connsiteY22" fmla="*/ 99042 h 1159848"/>
                  <a:gd name="connsiteX23" fmla="*/ 444678 w 537547"/>
                  <a:gd name="connsiteY23" fmla="*/ 0 h 1159848"/>
                  <a:gd name="connsiteX24" fmla="*/ 438340 w 537547"/>
                  <a:gd name="connsiteY24" fmla="*/ 117352 h 1159848"/>
                  <a:gd name="connsiteX25" fmla="*/ 444695 w 537547"/>
                  <a:gd name="connsiteY25" fmla="*/ 99042 h 1159848"/>
                  <a:gd name="connsiteX26" fmla="*/ 537547 w 537547"/>
                  <a:gd name="connsiteY26" fmla="*/ 0 h 1159848"/>
                  <a:gd name="connsiteX27" fmla="*/ 537547 w 537547"/>
                  <a:gd name="connsiteY27" fmla="*/ 1159848 h 11598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537547" h="1159848">
                    <a:moveTo>
                      <a:pt x="537547" y="1159848"/>
                    </a:moveTo>
                    <a:cubicBezTo>
                      <a:pt x="503152" y="1159848"/>
                      <a:pt x="471200" y="1123336"/>
                      <a:pt x="444695" y="1060806"/>
                    </a:cubicBezTo>
                    <a:lnTo>
                      <a:pt x="438340" y="1042497"/>
                    </a:lnTo>
                    <a:lnTo>
                      <a:pt x="444678" y="1159848"/>
                    </a:lnTo>
                    <a:cubicBezTo>
                      <a:pt x="410283" y="1159848"/>
                      <a:pt x="378331" y="1123336"/>
                      <a:pt x="351826" y="1060806"/>
                    </a:cubicBezTo>
                    <a:lnTo>
                      <a:pt x="345471" y="1042497"/>
                    </a:lnTo>
                    <a:lnTo>
                      <a:pt x="351809" y="1159848"/>
                    </a:lnTo>
                    <a:cubicBezTo>
                      <a:pt x="328879" y="1159848"/>
                      <a:pt x="307035" y="1143620"/>
                      <a:pt x="287166" y="1114275"/>
                    </a:cubicBezTo>
                    <a:lnTo>
                      <a:pt x="252008" y="1031498"/>
                    </a:lnTo>
                    <a:lnTo>
                      <a:pt x="258940" y="1159848"/>
                    </a:lnTo>
                    <a:cubicBezTo>
                      <a:pt x="236010" y="1159848"/>
                      <a:pt x="214166" y="1143620"/>
                      <a:pt x="194297" y="1114275"/>
                    </a:cubicBezTo>
                    <a:lnTo>
                      <a:pt x="159140" y="1031501"/>
                    </a:lnTo>
                    <a:lnTo>
                      <a:pt x="166072" y="1159848"/>
                    </a:lnTo>
                    <a:cubicBezTo>
                      <a:pt x="74353" y="1159848"/>
                      <a:pt x="0" y="900207"/>
                      <a:pt x="0" y="579924"/>
                    </a:cubicBezTo>
                    <a:cubicBezTo>
                      <a:pt x="0" y="259641"/>
                      <a:pt x="74353" y="0"/>
                      <a:pt x="166072" y="0"/>
                    </a:cubicBezTo>
                    <a:lnTo>
                      <a:pt x="159140" y="128347"/>
                    </a:lnTo>
                    <a:lnTo>
                      <a:pt x="194297" y="45573"/>
                    </a:lnTo>
                    <a:cubicBezTo>
                      <a:pt x="214166" y="16228"/>
                      <a:pt x="236010" y="0"/>
                      <a:pt x="258940" y="0"/>
                    </a:cubicBezTo>
                    <a:lnTo>
                      <a:pt x="252008" y="128350"/>
                    </a:lnTo>
                    <a:lnTo>
                      <a:pt x="287166" y="45573"/>
                    </a:lnTo>
                    <a:cubicBezTo>
                      <a:pt x="307035" y="16228"/>
                      <a:pt x="328879" y="0"/>
                      <a:pt x="351809" y="0"/>
                    </a:cubicBezTo>
                    <a:lnTo>
                      <a:pt x="345471" y="117352"/>
                    </a:lnTo>
                    <a:lnTo>
                      <a:pt x="351826" y="99042"/>
                    </a:lnTo>
                    <a:cubicBezTo>
                      <a:pt x="378331" y="36512"/>
                      <a:pt x="410283" y="0"/>
                      <a:pt x="444678" y="0"/>
                    </a:cubicBezTo>
                    <a:lnTo>
                      <a:pt x="438340" y="117352"/>
                    </a:lnTo>
                    <a:lnTo>
                      <a:pt x="444695" y="99042"/>
                    </a:lnTo>
                    <a:cubicBezTo>
                      <a:pt x="471200" y="36512"/>
                      <a:pt x="503152" y="0"/>
                      <a:pt x="537547" y="0"/>
                    </a:cubicBezTo>
                    <a:cubicBezTo>
                      <a:pt x="509868" y="380575"/>
                      <a:pt x="509868" y="779273"/>
                      <a:pt x="537547" y="115984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7" name="フリーフォーム: 図形 376">
                <a:extLst>
                  <a:ext uri="{FF2B5EF4-FFF2-40B4-BE49-F238E27FC236}">
                    <a16:creationId xmlns:a16="http://schemas.microsoft.com/office/drawing/2014/main" id="{494E29F6-B60A-4B07-8E7E-A626BE02B847}"/>
                  </a:ext>
                </a:extLst>
              </p:cNvPr>
              <p:cNvSpPr/>
              <p:nvPr/>
            </p:nvSpPr>
            <p:spPr>
              <a:xfrm rot="1152697">
                <a:off x="7485862" y="6057314"/>
                <a:ext cx="962196" cy="702171"/>
              </a:xfrm>
              <a:custGeom>
                <a:avLst/>
                <a:gdLst>
                  <a:gd name="connsiteX0" fmla="*/ 533007 w 1066015"/>
                  <a:gd name="connsiteY0" fmla="*/ 0 h 494004"/>
                  <a:gd name="connsiteX1" fmla="*/ 1045686 w 1066015"/>
                  <a:gd name="connsiteY1" fmla="*/ 207093 h 494004"/>
                  <a:gd name="connsiteX2" fmla="*/ 1066015 w 1066015"/>
                  <a:gd name="connsiteY2" fmla="*/ 247002 h 494004"/>
                  <a:gd name="connsiteX3" fmla="*/ 1045686 w 1066015"/>
                  <a:gd name="connsiteY3" fmla="*/ 286911 h 494004"/>
                  <a:gd name="connsiteX4" fmla="*/ 533007 w 1066015"/>
                  <a:gd name="connsiteY4" fmla="*/ 494004 h 494004"/>
                  <a:gd name="connsiteX5" fmla="*/ 20328 w 1066015"/>
                  <a:gd name="connsiteY5" fmla="*/ 286911 h 494004"/>
                  <a:gd name="connsiteX6" fmla="*/ 0 w 1066015"/>
                  <a:gd name="connsiteY6" fmla="*/ 247002 h 494004"/>
                  <a:gd name="connsiteX7" fmla="*/ 20328 w 1066015"/>
                  <a:gd name="connsiteY7" fmla="*/ 207093 h 494004"/>
                  <a:gd name="connsiteX8" fmla="*/ 533007 w 1066015"/>
                  <a:gd name="connsiteY8" fmla="*/ 0 h 494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066015" h="494004">
                    <a:moveTo>
                      <a:pt x="533007" y="0"/>
                    </a:moveTo>
                    <a:cubicBezTo>
                      <a:pt x="763477" y="0"/>
                      <a:pt x="961219" y="85393"/>
                      <a:pt x="1045686" y="207093"/>
                    </a:cubicBezTo>
                    <a:lnTo>
                      <a:pt x="1066015" y="247002"/>
                    </a:lnTo>
                    <a:lnTo>
                      <a:pt x="1045686" y="286911"/>
                    </a:lnTo>
                    <a:cubicBezTo>
                      <a:pt x="961219" y="408611"/>
                      <a:pt x="763477" y="494004"/>
                      <a:pt x="533007" y="494004"/>
                    </a:cubicBezTo>
                    <a:cubicBezTo>
                      <a:pt x="302538" y="494004"/>
                      <a:pt x="104795" y="408611"/>
                      <a:pt x="20328" y="286911"/>
                    </a:cubicBezTo>
                    <a:lnTo>
                      <a:pt x="0" y="247002"/>
                    </a:lnTo>
                    <a:lnTo>
                      <a:pt x="20328" y="207093"/>
                    </a:lnTo>
                    <a:cubicBezTo>
                      <a:pt x="104795" y="85393"/>
                      <a:pt x="302538" y="0"/>
                      <a:pt x="53300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171273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D0621FC3-5410-46C6-B690-9C2CE838D16B}"/>
              </a:ext>
            </a:extLst>
          </p:cNvPr>
          <p:cNvGrpSpPr/>
          <p:nvPr/>
        </p:nvGrpSpPr>
        <p:grpSpPr>
          <a:xfrm>
            <a:off x="899874" y="863715"/>
            <a:ext cx="8061246" cy="2866429"/>
            <a:chOff x="536885" y="3166835"/>
            <a:chExt cx="8787224" cy="3124574"/>
          </a:xfrm>
        </p:grpSpPr>
        <p:sp>
          <p:nvSpPr>
            <p:cNvPr id="50" name="テキスト ボックス 49">
              <a:extLst>
                <a:ext uri="{FF2B5EF4-FFF2-40B4-BE49-F238E27FC236}">
                  <a16:creationId xmlns:a16="http://schemas.microsoft.com/office/drawing/2014/main" id="{735139C8-E0A0-4AD8-A4E4-B7CC2947DA40}"/>
                </a:ext>
              </a:extLst>
            </p:cNvPr>
            <p:cNvSpPr txBox="1"/>
            <p:nvPr/>
          </p:nvSpPr>
          <p:spPr>
            <a:xfrm>
              <a:off x="536885" y="4411108"/>
              <a:ext cx="8787224" cy="1880301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/>
            <a:p>
              <a:pPr algn="ctr"/>
              <a:r>
                <a:rPr lang="ja-JP" altLang="en-US" sz="12000" b="1" dirty="0">
                  <a:ln w="38100">
                    <a:noFill/>
                  </a:ln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心がけよう</a:t>
              </a:r>
              <a:endParaRPr kumimoji="1"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51" name="テキスト ボックス 50">
              <a:extLst>
                <a:ext uri="{FF2B5EF4-FFF2-40B4-BE49-F238E27FC236}">
                  <a16:creationId xmlns:a16="http://schemas.microsoft.com/office/drawing/2014/main" id="{41E9CA89-4388-4A15-9505-3A33ECDDFE5E}"/>
                </a:ext>
              </a:extLst>
            </p:cNvPr>
            <p:cNvSpPr txBox="1"/>
            <p:nvPr/>
          </p:nvSpPr>
          <p:spPr>
            <a:xfrm>
              <a:off x="1997154" y="3166835"/>
              <a:ext cx="5866686" cy="109316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algn="ctr"/>
              <a:r>
                <a:rPr lang="ja-JP" altLang="en-US" sz="12000" b="1" dirty="0">
                  <a:ln w="38100">
                    <a:noFill/>
                  </a:ln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安全運転を</a:t>
              </a:r>
              <a:endParaRPr kumimoji="1" lang="ja-JP" altLang="en-US" sz="120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7B7239A4-96DA-47CB-B42D-65545969291C}"/>
              </a:ext>
            </a:extLst>
          </p:cNvPr>
          <p:cNvGrpSpPr/>
          <p:nvPr/>
        </p:nvGrpSpPr>
        <p:grpSpPr>
          <a:xfrm>
            <a:off x="872042" y="3868765"/>
            <a:ext cx="8214808" cy="2262350"/>
            <a:chOff x="330826" y="4135966"/>
            <a:chExt cx="9297240" cy="2560450"/>
          </a:xfrm>
        </p:grpSpPr>
        <p:grpSp>
          <p:nvGrpSpPr>
            <p:cNvPr id="49" name="グループ化 48">
              <a:extLst>
                <a:ext uri="{FF2B5EF4-FFF2-40B4-BE49-F238E27FC236}">
                  <a16:creationId xmlns:a16="http://schemas.microsoft.com/office/drawing/2014/main" id="{6D224B69-BD0B-4DEE-892B-E367795D5263}"/>
                </a:ext>
              </a:extLst>
            </p:cNvPr>
            <p:cNvGrpSpPr/>
            <p:nvPr/>
          </p:nvGrpSpPr>
          <p:grpSpPr>
            <a:xfrm>
              <a:off x="330826" y="4305505"/>
              <a:ext cx="2051054" cy="2365677"/>
              <a:chOff x="-120906" y="-368712"/>
              <a:chExt cx="2955511" cy="3408874"/>
            </a:xfrm>
          </p:grpSpPr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55947004-39D8-4460-A7DF-2786967ACBF4}"/>
                  </a:ext>
                </a:extLst>
              </p:cNvPr>
              <p:cNvSpPr/>
              <p:nvPr/>
            </p:nvSpPr>
            <p:spPr>
              <a:xfrm>
                <a:off x="935672" y="888028"/>
                <a:ext cx="509299" cy="446667"/>
              </a:xfrm>
              <a:custGeom>
                <a:avLst/>
                <a:gdLst>
                  <a:gd name="connsiteX0" fmla="*/ 43925 w 509299"/>
                  <a:gd name="connsiteY0" fmla="*/ 0 h 446667"/>
                  <a:gd name="connsiteX1" fmla="*/ 172250 w 509299"/>
                  <a:gd name="connsiteY1" fmla="*/ 0 h 446667"/>
                  <a:gd name="connsiteX2" fmla="*/ 216175 w 509299"/>
                  <a:gd name="connsiteY2" fmla="*/ 43925 h 446667"/>
                  <a:gd name="connsiteX3" fmla="*/ 216175 w 509299"/>
                  <a:gd name="connsiteY3" fmla="*/ 87074 h 446667"/>
                  <a:gd name="connsiteX4" fmla="*/ 212659 w 509299"/>
                  <a:gd name="connsiteY4" fmla="*/ 95563 h 446667"/>
                  <a:gd name="connsiteX5" fmla="*/ 486541 w 509299"/>
                  <a:gd name="connsiteY5" fmla="*/ 316130 h 446667"/>
                  <a:gd name="connsiteX6" fmla="*/ 487617 w 509299"/>
                  <a:gd name="connsiteY6" fmla="*/ 419597 h 446667"/>
                  <a:gd name="connsiteX7" fmla="*/ 373599 w 509299"/>
                  <a:gd name="connsiteY7" fmla="*/ 430099 h 446667"/>
                  <a:gd name="connsiteX8" fmla="*/ 119715 w 509299"/>
                  <a:gd name="connsiteY8" fmla="*/ 139430 h 446667"/>
                  <a:gd name="connsiteX9" fmla="*/ 124473 w 509299"/>
                  <a:gd name="connsiteY9" fmla="*/ 134135 h 446667"/>
                  <a:gd name="connsiteX10" fmla="*/ 47061 w 509299"/>
                  <a:gd name="connsiteY10" fmla="*/ 134135 h 446667"/>
                  <a:gd name="connsiteX11" fmla="*/ 0 w 509299"/>
                  <a:gd name="connsiteY11" fmla="*/ 87074 h 446667"/>
                  <a:gd name="connsiteX12" fmla="*/ 0 w 509299"/>
                  <a:gd name="connsiteY12" fmla="*/ 43925 h 446667"/>
                  <a:gd name="connsiteX13" fmla="*/ 43925 w 509299"/>
                  <a:gd name="connsiteY13" fmla="*/ 0 h 446667"/>
                  <a:gd name="connsiteX0" fmla="*/ 43925 w 509299"/>
                  <a:gd name="connsiteY0" fmla="*/ 0 h 446667"/>
                  <a:gd name="connsiteX1" fmla="*/ 172250 w 509299"/>
                  <a:gd name="connsiteY1" fmla="*/ 0 h 446667"/>
                  <a:gd name="connsiteX2" fmla="*/ 216175 w 509299"/>
                  <a:gd name="connsiteY2" fmla="*/ 43925 h 446667"/>
                  <a:gd name="connsiteX3" fmla="*/ 216175 w 509299"/>
                  <a:gd name="connsiteY3" fmla="*/ 87074 h 446667"/>
                  <a:gd name="connsiteX4" fmla="*/ 212659 w 509299"/>
                  <a:gd name="connsiteY4" fmla="*/ 95563 h 446667"/>
                  <a:gd name="connsiteX5" fmla="*/ 486541 w 509299"/>
                  <a:gd name="connsiteY5" fmla="*/ 316130 h 446667"/>
                  <a:gd name="connsiteX6" fmla="*/ 487617 w 509299"/>
                  <a:gd name="connsiteY6" fmla="*/ 419597 h 446667"/>
                  <a:gd name="connsiteX7" fmla="*/ 373599 w 509299"/>
                  <a:gd name="connsiteY7" fmla="*/ 430099 h 446667"/>
                  <a:gd name="connsiteX8" fmla="*/ 119715 w 509299"/>
                  <a:gd name="connsiteY8" fmla="*/ 139430 h 446667"/>
                  <a:gd name="connsiteX9" fmla="*/ 47061 w 509299"/>
                  <a:gd name="connsiteY9" fmla="*/ 134135 h 446667"/>
                  <a:gd name="connsiteX10" fmla="*/ 0 w 509299"/>
                  <a:gd name="connsiteY10" fmla="*/ 87074 h 446667"/>
                  <a:gd name="connsiteX11" fmla="*/ 0 w 509299"/>
                  <a:gd name="connsiteY11" fmla="*/ 43925 h 446667"/>
                  <a:gd name="connsiteX12" fmla="*/ 43925 w 509299"/>
                  <a:gd name="connsiteY12" fmla="*/ 0 h 4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09299" h="446667">
                    <a:moveTo>
                      <a:pt x="43925" y="0"/>
                    </a:moveTo>
                    <a:lnTo>
                      <a:pt x="172250" y="0"/>
                    </a:lnTo>
                    <a:cubicBezTo>
                      <a:pt x="196509" y="0"/>
                      <a:pt x="216175" y="19666"/>
                      <a:pt x="216175" y="43925"/>
                    </a:cubicBezTo>
                    <a:lnTo>
                      <a:pt x="216175" y="87074"/>
                    </a:lnTo>
                    <a:lnTo>
                      <a:pt x="212659" y="95563"/>
                    </a:lnTo>
                    <a:lnTo>
                      <a:pt x="486541" y="316130"/>
                    </a:lnTo>
                    <a:cubicBezTo>
                      <a:pt x="516187" y="343134"/>
                      <a:pt x="517206" y="389872"/>
                      <a:pt x="487617" y="419597"/>
                    </a:cubicBezTo>
                    <a:cubicBezTo>
                      <a:pt x="458027" y="449324"/>
                      <a:pt x="403244" y="457102"/>
                      <a:pt x="373599" y="430099"/>
                    </a:cubicBezTo>
                    <a:lnTo>
                      <a:pt x="119715" y="139430"/>
                    </a:lnTo>
                    <a:lnTo>
                      <a:pt x="47061" y="134135"/>
                    </a:lnTo>
                    <a:cubicBezTo>
                      <a:pt x="21070" y="134135"/>
                      <a:pt x="0" y="113065"/>
                      <a:pt x="0" y="87074"/>
                    </a:cubicBezTo>
                    <a:lnTo>
                      <a:pt x="0" y="43925"/>
                    </a:lnTo>
                    <a:cubicBezTo>
                      <a:pt x="0" y="19666"/>
                      <a:pt x="19666" y="0"/>
                      <a:pt x="43925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6" name="四角形: 上の 2 つの角を丸める 36">
                <a:extLst>
                  <a:ext uri="{FF2B5EF4-FFF2-40B4-BE49-F238E27FC236}">
                    <a16:creationId xmlns:a16="http://schemas.microsoft.com/office/drawing/2014/main" id="{487EC20E-52F4-4193-AD65-4FCEC998D4E2}"/>
                  </a:ext>
                </a:extLst>
              </p:cNvPr>
              <p:cNvSpPr/>
              <p:nvPr/>
            </p:nvSpPr>
            <p:spPr>
              <a:xfrm rot="2700000">
                <a:off x="1310896" y="1045842"/>
                <a:ext cx="236208" cy="368458"/>
              </a:xfrm>
              <a:custGeom>
                <a:avLst/>
                <a:gdLst>
                  <a:gd name="connsiteX0" fmla="*/ 118104 w 236207"/>
                  <a:gd name="connsiteY0" fmla="*/ 0 h 486562"/>
                  <a:gd name="connsiteX1" fmla="*/ 118104 w 236207"/>
                  <a:gd name="connsiteY1" fmla="*/ 0 h 486562"/>
                  <a:gd name="connsiteX2" fmla="*/ 236208 w 236207"/>
                  <a:gd name="connsiteY2" fmla="*/ 118104 h 486562"/>
                  <a:gd name="connsiteX3" fmla="*/ 236207 w 236207"/>
                  <a:gd name="connsiteY3" fmla="*/ 486562 h 486562"/>
                  <a:gd name="connsiteX4" fmla="*/ 236207 w 236207"/>
                  <a:gd name="connsiteY4" fmla="*/ 486562 h 486562"/>
                  <a:gd name="connsiteX5" fmla="*/ 0 w 236207"/>
                  <a:gd name="connsiteY5" fmla="*/ 486562 h 486562"/>
                  <a:gd name="connsiteX6" fmla="*/ 0 w 236207"/>
                  <a:gd name="connsiteY6" fmla="*/ 486562 h 486562"/>
                  <a:gd name="connsiteX7" fmla="*/ 0 w 236207"/>
                  <a:gd name="connsiteY7" fmla="*/ 118104 h 486562"/>
                  <a:gd name="connsiteX8" fmla="*/ 118104 w 236207"/>
                  <a:gd name="connsiteY8" fmla="*/ 0 h 486562"/>
                  <a:gd name="connsiteX0" fmla="*/ 118104 w 236208"/>
                  <a:gd name="connsiteY0" fmla="*/ 0 h 486562"/>
                  <a:gd name="connsiteX1" fmla="*/ 118104 w 236208"/>
                  <a:gd name="connsiteY1" fmla="*/ 0 h 486562"/>
                  <a:gd name="connsiteX2" fmla="*/ 236208 w 236208"/>
                  <a:gd name="connsiteY2" fmla="*/ 118104 h 486562"/>
                  <a:gd name="connsiteX3" fmla="*/ 236207 w 236208"/>
                  <a:gd name="connsiteY3" fmla="*/ 486562 h 486562"/>
                  <a:gd name="connsiteX4" fmla="*/ 236207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486562 h 486562"/>
                  <a:gd name="connsiteX7" fmla="*/ 0 w 236208"/>
                  <a:gd name="connsiteY7" fmla="*/ 118104 h 486562"/>
                  <a:gd name="connsiteX8" fmla="*/ 209544 w 236208"/>
                  <a:gd name="connsiteY8" fmla="*/ 91440 h 486562"/>
                  <a:gd name="connsiteX0" fmla="*/ 118104 w 236208"/>
                  <a:gd name="connsiteY0" fmla="*/ 0 h 486562"/>
                  <a:gd name="connsiteX1" fmla="*/ 118104 w 236208"/>
                  <a:gd name="connsiteY1" fmla="*/ 0 h 486562"/>
                  <a:gd name="connsiteX2" fmla="*/ 236208 w 236208"/>
                  <a:gd name="connsiteY2" fmla="*/ 118104 h 486562"/>
                  <a:gd name="connsiteX3" fmla="*/ 236207 w 236208"/>
                  <a:gd name="connsiteY3" fmla="*/ 486562 h 486562"/>
                  <a:gd name="connsiteX4" fmla="*/ 236207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486562 h 486562"/>
                  <a:gd name="connsiteX7" fmla="*/ 0 w 236208"/>
                  <a:gd name="connsiteY7" fmla="*/ 118104 h 486562"/>
                  <a:gd name="connsiteX0" fmla="*/ 118104 w 236208"/>
                  <a:gd name="connsiteY0" fmla="*/ 0 h 486562"/>
                  <a:gd name="connsiteX1" fmla="*/ 236208 w 236208"/>
                  <a:gd name="connsiteY1" fmla="*/ 118104 h 486562"/>
                  <a:gd name="connsiteX2" fmla="*/ 236207 w 236208"/>
                  <a:gd name="connsiteY2" fmla="*/ 486562 h 486562"/>
                  <a:gd name="connsiteX3" fmla="*/ 236207 w 236208"/>
                  <a:gd name="connsiteY3" fmla="*/ 486562 h 486562"/>
                  <a:gd name="connsiteX4" fmla="*/ 0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118104 h 486562"/>
                  <a:gd name="connsiteX0" fmla="*/ 236208 w 236208"/>
                  <a:gd name="connsiteY0" fmla="*/ 0 h 368458"/>
                  <a:gd name="connsiteX1" fmla="*/ 236207 w 236208"/>
                  <a:gd name="connsiteY1" fmla="*/ 368458 h 368458"/>
                  <a:gd name="connsiteX2" fmla="*/ 236207 w 236208"/>
                  <a:gd name="connsiteY2" fmla="*/ 368458 h 368458"/>
                  <a:gd name="connsiteX3" fmla="*/ 0 w 236208"/>
                  <a:gd name="connsiteY3" fmla="*/ 368458 h 368458"/>
                  <a:gd name="connsiteX4" fmla="*/ 0 w 236208"/>
                  <a:gd name="connsiteY4" fmla="*/ 368458 h 368458"/>
                  <a:gd name="connsiteX5" fmla="*/ 0 w 236208"/>
                  <a:gd name="connsiteY5" fmla="*/ 0 h 3684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6208" h="368458">
                    <a:moveTo>
                      <a:pt x="236208" y="0"/>
                    </a:moveTo>
                    <a:cubicBezTo>
                      <a:pt x="236208" y="122819"/>
                      <a:pt x="236207" y="245639"/>
                      <a:pt x="236207" y="368458"/>
                    </a:cubicBezTo>
                    <a:lnTo>
                      <a:pt x="236207" y="368458"/>
                    </a:lnTo>
                    <a:lnTo>
                      <a:pt x="0" y="368458"/>
                    </a:lnTo>
                    <a:lnTo>
                      <a:pt x="0" y="368458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97" name="グループ化 96">
                <a:extLst>
                  <a:ext uri="{FF2B5EF4-FFF2-40B4-BE49-F238E27FC236}">
                    <a16:creationId xmlns:a16="http://schemas.microsoft.com/office/drawing/2014/main" id="{77AA4C5E-178A-473F-A04B-187DADAD055B}"/>
                  </a:ext>
                </a:extLst>
              </p:cNvPr>
              <p:cNvGrpSpPr/>
              <p:nvPr/>
            </p:nvGrpSpPr>
            <p:grpSpPr>
              <a:xfrm rot="20700000">
                <a:off x="1099740" y="1841622"/>
                <a:ext cx="351331" cy="680466"/>
                <a:chOff x="1042107" y="1854931"/>
                <a:chExt cx="351331" cy="680466"/>
              </a:xfrm>
            </p:grpSpPr>
            <p:sp>
              <p:nvSpPr>
                <p:cNvPr id="146" name="台形 329">
                  <a:extLst>
                    <a:ext uri="{FF2B5EF4-FFF2-40B4-BE49-F238E27FC236}">
                      <a16:creationId xmlns:a16="http://schemas.microsoft.com/office/drawing/2014/main" id="{95B63EF2-900E-4639-A39A-CE8E06BDBD15}"/>
                    </a:ext>
                  </a:extLst>
                </p:cNvPr>
                <p:cNvSpPr/>
                <p:nvPr/>
              </p:nvSpPr>
              <p:spPr>
                <a:xfrm rot="10800000">
                  <a:off x="1171451" y="1854931"/>
                  <a:ext cx="221987" cy="544249"/>
                </a:xfrm>
                <a:custGeom>
                  <a:avLst/>
                  <a:gdLst>
                    <a:gd name="connsiteX0" fmla="*/ 0 w 199873"/>
                    <a:gd name="connsiteY0" fmla="*/ 536012 h 536012"/>
                    <a:gd name="connsiteX1" fmla="*/ 37780 w 199873"/>
                    <a:gd name="connsiteY1" fmla="*/ 0 h 536012"/>
                    <a:gd name="connsiteX2" fmla="*/ 162093 w 199873"/>
                    <a:gd name="connsiteY2" fmla="*/ 0 h 536012"/>
                    <a:gd name="connsiteX3" fmla="*/ 199873 w 199873"/>
                    <a:gd name="connsiteY3" fmla="*/ 536012 h 536012"/>
                    <a:gd name="connsiteX4" fmla="*/ 0 w 199873"/>
                    <a:gd name="connsiteY4" fmla="*/ 536012 h 536012"/>
                    <a:gd name="connsiteX0" fmla="*/ 0 w 207595"/>
                    <a:gd name="connsiteY0" fmla="*/ 536012 h 552394"/>
                    <a:gd name="connsiteX1" fmla="*/ 37780 w 207595"/>
                    <a:gd name="connsiteY1" fmla="*/ 0 h 552394"/>
                    <a:gd name="connsiteX2" fmla="*/ 162093 w 207595"/>
                    <a:gd name="connsiteY2" fmla="*/ 0 h 552394"/>
                    <a:gd name="connsiteX3" fmla="*/ 199873 w 207595"/>
                    <a:gd name="connsiteY3" fmla="*/ 536012 h 552394"/>
                    <a:gd name="connsiteX4" fmla="*/ 0 w 207595"/>
                    <a:gd name="connsiteY4" fmla="*/ 536012 h 552394"/>
                    <a:gd name="connsiteX0" fmla="*/ 0 w 212786"/>
                    <a:gd name="connsiteY0" fmla="*/ 536012 h 539200"/>
                    <a:gd name="connsiteX1" fmla="*/ 37780 w 212786"/>
                    <a:gd name="connsiteY1" fmla="*/ 0 h 539200"/>
                    <a:gd name="connsiteX2" fmla="*/ 162093 w 212786"/>
                    <a:gd name="connsiteY2" fmla="*/ 0 h 539200"/>
                    <a:gd name="connsiteX3" fmla="*/ 205626 w 212786"/>
                    <a:gd name="connsiteY3" fmla="*/ 514545 h 539200"/>
                    <a:gd name="connsiteX4" fmla="*/ 0 w 212786"/>
                    <a:gd name="connsiteY4" fmla="*/ 536012 h 539200"/>
                    <a:gd name="connsiteX0" fmla="*/ 0 w 221987"/>
                    <a:gd name="connsiteY0" fmla="*/ 536012 h 544249"/>
                    <a:gd name="connsiteX1" fmla="*/ 37780 w 221987"/>
                    <a:gd name="connsiteY1" fmla="*/ 0 h 544249"/>
                    <a:gd name="connsiteX2" fmla="*/ 162093 w 221987"/>
                    <a:gd name="connsiteY2" fmla="*/ 0 h 544249"/>
                    <a:gd name="connsiteX3" fmla="*/ 205626 w 221987"/>
                    <a:gd name="connsiteY3" fmla="*/ 514545 h 544249"/>
                    <a:gd name="connsiteX4" fmla="*/ 0 w 221987"/>
                    <a:gd name="connsiteY4" fmla="*/ 536012 h 5442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1987" h="544249">
                      <a:moveTo>
                        <a:pt x="0" y="536012"/>
                      </a:moveTo>
                      <a:lnTo>
                        <a:pt x="37780" y="0"/>
                      </a:lnTo>
                      <a:lnTo>
                        <a:pt x="162093" y="0"/>
                      </a:lnTo>
                      <a:cubicBezTo>
                        <a:pt x="174686" y="178671"/>
                        <a:pt x="256152" y="464215"/>
                        <a:pt x="205626" y="514545"/>
                      </a:cubicBezTo>
                      <a:cubicBezTo>
                        <a:pt x="155100" y="564875"/>
                        <a:pt x="66624" y="536012"/>
                        <a:pt x="0" y="536012"/>
                      </a:cubicBezTo>
                      <a:close/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7" name="フリーフォーム: 図形 146">
                  <a:extLst>
                    <a:ext uri="{FF2B5EF4-FFF2-40B4-BE49-F238E27FC236}">
                      <a16:creationId xmlns:a16="http://schemas.microsoft.com/office/drawing/2014/main" id="{01C9A8B3-B830-4028-B1C3-8362FC9EC8AF}"/>
                    </a:ext>
                  </a:extLst>
                </p:cNvPr>
                <p:cNvSpPr/>
                <p:nvPr/>
              </p:nvSpPr>
              <p:spPr>
                <a:xfrm>
                  <a:off x="1042107" y="2363108"/>
                  <a:ext cx="343610" cy="172289"/>
                </a:xfrm>
                <a:custGeom>
                  <a:avLst/>
                  <a:gdLst>
                    <a:gd name="connsiteX0" fmla="*/ 92869 w 415554"/>
                    <a:gd name="connsiteY0" fmla="*/ 0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16" fmla="*/ 92869 w 415554"/>
                    <a:gd name="connsiteY16" fmla="*/ 0 h 185737"/>
                    <a:gd name="connsiteX0" fmla="*/ 92869 w 415554"/>
                    <a:gd name="connsiteY0" fmla="*/ 796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17" fmla="*/ 92869 w 415554"/>
                    <a:gd name="connsiteY17" fmla="*/ 796 h 186533"/>
                    <a:gd name="connsiteX0" fmla="*/ 0 w 415554"/>
                    <a:gd name="connsiteY0" fmla="*/ 93665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0" fmla="*/ 0 w 415554"/>
                    <a:gd name="connsiteY0" fmla="*/ 92869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0" fmla="*/ 0 w 415554"/>
                    <a:gd name="connsiteY0" fmla="*/ 145358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415554" h="185737">
                      <a:moveTo>
                        <a:pt x="0" y="145358"/>
                      </a:moveTo>
                      <a:lnTo>
                        <a:pt x="203774" y="0"/>
                      </a:lnTo>
                      <a:lnTo>
                        <a:pt x="220940" y="0"/>
                      </a:lnTo>
                      <a:lnTo>
                        <a:pt x="233621" y="10297"/>
                      </a:lnTo>
                      <a:cubicBezTo>
                        <a:pt x="252907" y="20854"/>
                        <a:pt x="279551" y="27384"/>
                        <a:pt x="308980" y="27384"/>
                      </a:cubicBezTo>
                      <a:cubicBezTo>
                        <a:pt x="338410" y="27384"/>
                        <a:pt x="365053" y="20854"/>
                        <a:pt x="384339" y="10297"/>
                      </a:cubicBezTo>
                      <a:lnTo>
                        <a:pt x="386521" y="8525"/>
                      </a:lnTo>
                      <a:lnTo>
                        <a:pt x="398771" y="16784"/>
                      </a:lnTo>
                      <a:cubicBezTo>
                        <a:pt x="409140" y="27153"/>
                        <a:pt x="415554" y="41479"/>
                        <a:pt x="415554" y="57302"/>
                      </a:cubicBezTo>
                      <a:lnTo>
                        <a:pt x="415554" y="162026"/>
                      </a:lnTo>
                      <a:cubicBezTo>
                        <a:pt x="415554" y="175121"/>
                        <a:pt x="404938" y="185737"/>
                        <a:pt x="391843" y="185737"/>
                      </a:cubicBezTo>
                      <a:lnTo>
                        <a:pt x="345384" y="185737"/>
                      </a:lnTo>
                      <a:lnTo>
                        <a:pt x="170183" y="185737"/>
                      </a:lnTo>
                      <a:lnTo>
                        <a:pt x="40379" y="185737"/>
                      </a:lnTo>
                      <a:cubicBezTo>
                        <a:pt x="18078" y="185737"/>
                        <a:pt x="0" y="167659"/>
                        <a:pt x="0" y="14535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98" name="台形 97">
                <a:extLst>
                  <a:ext uri="{FF2B5EF4-FFF2-40B4-BE49-F238E27FC236}">
                    <a16:creationId xmlns:a16="http://schemas.microsoft.com/office/drawing/2014/main" id="{417F666E-F8F6-4959-AC98-EDE1C4AB9775}"/>
                  </a:ext>
                </a:extLst>
              </p:cNvPr>
              <p:cNvSpPr/>
              <p:nvPr/>
            </p:nvSpPr>
            <p:spPr>
              <a:xfrm rot="3600000">
                <a:off x="1262155" y="1701037"/>
                <a:ext cx="409370" cy="450058"/>
              </a:xfrm>
              <a:prstGeom prst="trapezoid">
                <a:avLst>
                  <a:gd name="adj" fmla="val 11146"/>
                </a:avLst>
              </a:prstGeom>
              <a:solidFill>
                <a:srgbClr val="FF33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9" name="台形 98">
                <a:extLst>
                  <a:ext uri="{FF2B5EF4-FFF2-40B4-BE49-F238E27FC236}">
                    <a16:creationId xmlns:a16="http://schemas.microsoft.com/office/drawing/2014/main" id="{5BFCBE35-ADA4-48B4-9AC7-BFFCE9F8EC7A}"/>
                  </a:ext>
                </a:extLst>
              </p:cNvPr>
              <p:cNvSpPr/>
              <p:nvPr/>
            </p:nvSpPr>
            <p:spPr>
              <a:xfrm>
                <a:off x="1482573" y="7632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00" name="グループ化 99">
                <a:extLst>
                  <a:ext uri="{FF2B5EF4-FFF2-40B4-BE49-F238E27FC236}">
                    <a16:creationId xmlns:a16="http://schemas.microsoft.com/office/drawing/2014/main" id="{F9CA0457-8753-48CB-8327-4A8BA9C8A769}"/>
                  </a:ext>
                </a:extLst>
              </p:cNvPr>
              <p:cNvGrpSpPr/>
              <p:nvPr/>
            </p:nvGrpSpPr>
            <p:grpSpPr>
              <a:xfrm>
                <a:off x="-120906" y="1221710"/>
                <a:ext cx="2955511" cy="1818452"/>
                <a:chOff x="-120906" y="1221710"/>
                <a:chExt cx="2955511" cy="1818452"/>
              </a:xfrm>
            </p:grpSpPr>
            <p:grpSp>
              <p:nvGrpSpPr>
                <p:cNvPr id="128" name="グループ化 127">
                  <a:extLst>
                    <a:ext uri="{FF2B5EF4-FFF2-40B4-BE49-F238E27FC236}">
                      <a16:creationId xmlns:a16="http://schemas.microsoft.com/office/drawing/2014/main" id="{62D4C918-22EE-4664-9514-AF97A2921710}"/>
                    </a:ext>
                  </a:extLst>
                </p:cNvPr>
                <p:cNvGrpSpPr/>
                <p:nvPr/>
              </p:nvGrpSpPr>
              <p:grpSpPr>
                <a:xfrm flipH="1">
                  <a:off x="-120906" y="1221710"/>
                  <a:ext cx="2955511" cy="1818452"/>
                  <a:chOff x="1481283" y="3596120"/>
                  <a:chExt cx="2685187" cy="1652128"/>
                </a:xfrm>
              </p:grpSpPr>
              <p:sp>
                <p:nvSpPr>
                  <p:cNvPr id="132" name="星: 32 pt 131">
                    <a:extLst>
                      <a:ext uri="{FF2B5EF4-FFF2-40B4-BE49-F238E27FC236}">
                        <a16:creationId xmlns:a16="http://schemas.microsoft.com/office/drawing/2014/main" id="{9CCDD4B4-53BD-473F-9C88-2FE4A9DBE03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656669" y="4338826"/>
                    <a:ext cx="737534" cy="737534"/>
                  </a:xfrm>
                  <a:prstGeom prst="star32">
                    <a:avLst>
                      <a:gd name="adj" fmla="val 5859"/>
                    </a:avLst>
                  </a:prstGeom>
                  <a:noFill/>
                  <a:ln w="19050"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33" name="星: 32 pt 132">
                    <a:extLst>
                      <a:ext uri="{FF2B5EF4-FFF2-40B4-BE49-F238E27FC236}">
                        <a16:creationId xmlns:a16="http://schemas.microsoft.com/office/drawing/2014/main" id="{423D6A76-5265-4CCB-B1D1-DD1B0D26613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53725" y="4338826"/>
                    <a:ext cx="737534" cy="737534"/>
                  </a:xfrm>
                  <a:prstGeom prst="star32">
                    <a:avLst>
                      <a:gd name="adj" fmla="val 5859"/>
                    </a:avLst>
                  </a:prstGeom>
                  <a:noFill/>
                  <a:ln w="19050"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34" name="円: 塗りつぶしなし 133">
                    <a:extLst>
                      <a:ext uri="{FF2B5EF4-FFF2-40B4-BE49-F238E27FC236}">
                        <a16:creationId xmlns:a16="http://schemas.microsoft.com/office/drawing/2014/main" id="{6CF6B37F-AB86-4978-8A46-F44E8583870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80909" y="4273550"/>
                    <a:ext cx="876188" cy="876186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35" name="円: 塗りつぶしなし 134">
                    <a:extLst>
                      <a:ext uri="{FF2B5EF4-FFF2-40B4-BE49-F238E27FC236}">
                        <a16:creationId xmlns:a16="http://schemas.microsoft.com/office/drawing/2014/main" id="{5AD6BF72-BB72-4D89-B22B-21AA46C9D65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13680" y="4206321"/>
                    <a:ext cx="1010646" cy="1010644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Text" lastClr="00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36" name="アーチ 135">
                    <a:extLst>
                      <a:ext uri="{FF2B5EF4-FFF2-40B4-BE49-F238E27FC236}">
                        <a16:creationId xmlns:a16="http://schemas.microsoft.com/office/drawing/2014/main" id="{117328B0-4870-4991-9542-E6A52E26DAE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078733" y="4166938"/>
                    <a:ext cx="1081312" cy="1081310"/>
                  </a:xfrm>
                  <a:prstGeom prst="blockArc">
                    <a:avLst>
                      <a:gd name="adj1" fmla="val 11476450"/>
                      <a:gd name="adj2" fmla="val 18485845"/>
                      <a:gd name="adj3" fmla="val 6626"/>
                    </a:avLst>
                  </a:prstGeom>
                  <a:solidFill>
                    <a:srgbClr val="FF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37" name="フリーフォーム: 図形 136">
                    <a:extLst>
                      <a:ext uri="{FF2B5EF4-FFF2-40B4-BE49-F238E27FC236}">
                        <a16:creationId xmlns:a16="http://schemas.microsoft.com/office/drawing/2014/main" id="{9918D8F5-5B04-444A-A802-0876079642B7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2639630" y="3600617"/>
                    <a:ext cx="880721" cy="1249379"/>
                  </a:xfrm>
                  <a:custGeom>
                    <a:avLst/>
                    <a:gdLst>
                      <a:gd name="connsiteX0" fmla="*/ 880721 w 880721"/>
                      <a:gd name="connsiteY0" fmla="*/ 0 h 1249379"/>
                      <a:gd name="connsiteX1" fmla="*/ 880721 w 880721"/>
                      <a:gd name="connsiteY1" fmla="*/ 1249379 h 1249379"/>
                      <a:gd name="connsiteX2" fmla="*/ 787656 w 880721"/>
                      <a:gd name="connsiteY2" fmla="*/ 1249379 h 1249379"/>
                      <a:gd name="connsiteX3" fmla="*/ 787656 w 880721"/>
                      <a:gd name="connsiteY3" fmla="*/ 536412 h 1249379"/>
                      <a:gd name="connsiteX4" fmla="*/ 64849 w 880721"/>
                      <a:gd name="connsiteY4" fmla="*/ 953725 h 1249379"/>
                      <a:gd name="connsiteX5" fmla="*/ 39539 w 880721"/>
                      <a:gd name="connsiteY5" fmla="*/ 946943 h 1249379"/>
                      <a:gd name="connsiteX6" fmla="*/ 2485 w 880721"/>
                      <a:gd name="connsiteY6" fmla="*/ 882764 h 1249379"/>
                      <a:gd name="connsiteX7" fmla="*/ 9266 w 880721"/>
                      <a:gd name="connsiteY7" fmla="*/ 857454 h 1249379"/>
                      <a:gd name="connsiteX8" fmla="*/ 787656 w 880721"/>
                      <a:gd name="connsiteY8" fmla="*/ 408050 h 1249379"/>
                      <a:gd name="connsiteX9" fmla="*/ 787656 w 880721"/>
                      <a:gd name="connsiteY9" fmla="*/ 0 h 12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880721" h="1249379">
                        <a:moveTo>
                          <a:pt x="880721" y="0"/>
                        </a:moveTo>
                        <a:lnTo>
                          <a:pt x="880721" y="1249379"/>
                        </a:lnTo>
                        <a:lnTo>
                          <a:pt x="787656" y="1249379"/>
                        </a:lnTo>
                        <a:lnTo>
                          <a:pt x="787656" y="536412"/>
                        </a:lnTo>
                        <a:lnTo>
                          <a:pt x="64849" y="953725"/>
                        </a:lnTo>
                        <a:cubicBezTo>
                          <a:pt x="55986" y="958841"/>
                          <a:pt x="44655" y="955805"/>
                          <a:pt x="39539" y="946943"/>
                        </a:cubicBezTo>
                        <a:lnTo>
                          <a:pt x="2485" y="882764"/>
                        </a:lnTo>
                        <a:cubicBezTo>
                          <a:pt x="-2632" y="873902"/>
                          <a:pt x="404" y="862570"/>
                          <a:pt x="9266" y="857454"/>
                        </a:cubicBezTo>
                        <a:lnTo>
                          <a:pt x="787656" y="408050"/>
                        </a:lnTo>
                        <a:lnTo>
                          <a:pt x="787656" y="0"/>
                        </a:lnTo>
                        <a:close/>
                      </a:path>
                    </a:pathLst>
                  </a:custGeom>
                  <a:solidFill>
                    <a:srgbClr val="FF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38" name="円: 塗りつぶしなし 137">
                    <a:extLst>
                      <a:ext uri="{FF2B5EF4-FFF2-40B4-BE49-F238E27FC236}">
                        <a16:creationId xmlns:a16="http://schemas.microsoft.com/office/drawing/2014/main" id="{C71B67C6-FF73-4A32-9416-510268E727F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84172" y="4273550"/>
                    <a:ext cx="876188" cy="876186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39" name="円: 塗りつぶしなし 138">
                    <a:extLst>
                      <a:ext uri="{FF2B5EF4-FFF2-40B4-BE49-F238E27FC236}">
                        <a16:creationId xmlns:a16="http://schemas.microsoft.com/office/drawing/2014/main" id="{20B79601-792F-48D0-BEC2-7A142EF9449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16943" y="4206321"/>
                    <a:ext cx="1010646" cy="1010644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Text" lastClr="00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40" name="四角形: 角を丸くする 139">
                    <a:extLst>
                      <a:ext uri="{FF2B5EF4-FFF2-40B4-BE49-F238E27FC236}">
                        <a16:creationId xmlns:a16="http://schemas.microsoft.com/office/drawing/2014/main" id="{49A76C96-CF26-430B-83CB-8740B8737A51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2563055" y="4220940"/>
                    <a:ext cx="80851" cy="460467"/>
                  </a:xfrm>
                  <a:prstGeom prst="roundRect">
                    <a:avLst/>
                  </a:prstGeom>
                  <a:solidFill>
                    <a:srgbClr val="0070C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41" name="四角形: 上の 2 つの角を丸める 140">
                    <a:extLst>
                      <a:ext uri="{FF2B5EF4-FFF2-40B4-BE49-F238E27FC236}">
                        <a16:creationId xmlns:a16="http://schemas.microsoft.com/office/drawing/2014/main" id="{72029243-DAB3-45D6-B252-73D56800414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69345" y="4145756"/>
                    <a:ext cx="348130" cy="111788"/>
                  </a:xfrm>
                  <a:prstGeom prst="round2SameRect">
                    <a:avLst>
                      <a:gd name="adj1" fmla="val 50000"/>
                      <a:gd name="adj2" fmla="val 21704"/>
                    </a:avLst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42" name="台形 141">
                    <a:extLst>
                      <a:ext uri="{FF2B5EF4-FFF2-40B4-BE49-F238E27FC236}">
                        <a16:creationId xmlns:a16="http://schemas.microsoft.com/office/drawing/2014/main" id="{200DE52C-EB78-4A4D-9D6D-8048D5FD9D1B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3417538" y="3596120"/>
                    <a:ext cx="748932" cy="546323"/>
                  </a:xfrm>
                  <a:prstGeom prst="trapezoid">
                    <a:avLst/>
                  </a:prstGeom>
                  <a:pattFill prst="dkVert">
                    <a:fgClr>
                      <a:sysClr val="window" lastClr="FFFFFF">
                        <a:lumMod val="50000"/>
                      </a:sysClr>
                    </a:fgClr>
                    <a:bgClr>
                      <a:sysClr val="window" lastClr="FFFFFF">
                        <a:lumMod val="85000"/>
                      </a:sysClr>
                    </a:bgClr>
                  </a:patt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43" name="アーチ 142">
                    <a:extLst>
                      <a:ext uri="{FF2B5EF4-FFF2-40B4-BE49-F238E27FC236}">
                        <a16:creationId xmlns:a16="http://schemas.microsoft.com/office/drawing/2014/main" id="{1051F7D8-FE7E-48BA-AAB9-0F10811D993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481283" y="4166938"/>
                    <a:ext cx="1081312" cy="1081310"/>
                  </a:xfrm>
                  <a:prstGeom prst="blockArc">
                    <a:avLst>
                      <a:gd name="adj1" fmla="val 11476450"/>
                      <a:gd name="adj2" fmla="val 19396920"/>
                      <a:gd name="adj3" fmla="val 7273"/>
                    </a:avLst>
                  </a:prstGeom>
                  <a:solidFill>
                    <a:srgbClr val="FF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44" name="四角形: 角を丸くする 143">
                    <a:extLst>
                      <a:ext uri="{FF2B5EF4-FFF2-40B4-BE49-F238E27FC236}">
                        <a16:creationId xmlns:a16="http://schemas.microsoft.com/office/drawing/2014/main" id="{17914AFF-53EA-4E58-8ED1-1E179D1EF37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14002" y="4156019"/>
                    <a:ext cx="755797" cy="50301"/>
                  </a:xfrm>
                  <a:prstGeom prst="roundRect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45" name="楕円 144">
                    <a:extLst>
                      <a:ext uri="{FF2B5EF4-FFF2-40B4-BE49-F238E27FC236}">
                        <a16:creationId xmlns:a16="http://schemas.microsoft.com/office/drawing/2014/main" id="{8EE5D8CC-65BC-4C92-B123-C30C84CEE1F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494681" y="4587322"/>
                    <a:ext cx="248644" cy="248642"/>
                  </a:xfrm>
                  <a:prstGeom prst="ellipse">
                    <a:avLst/>
                  </a:prstGeom>
                  <a:solidFill>
                    <a:srgbClr val="FF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</p:grpSp>
            <p:grpSp>
              <p:nvGrpSpPr>
                <p:cNvPr id="129" name="グループ化 128">
                  <a:extLst>
                    <a:ext uri="{FF2B5EF4-FFF2-40B4-BE49-F238E27FC236}">
                      <a16:creationId xmlns:a16="http://schemas.microsoft.com/office/drawing/2014/main" id="{BC9ED870-0743-41FB-B22C-EEBAD5143EB6}"/>
                    </a:ext>
                  </a:extLst>
                </p:cNvPr>
                <p:cNvGrpSpPr/>
                <p:nvPr/>
              </p:nvGrpSpPr>
              <p:grpSpPr>
                <a:xfrm>
                  <a:off x="1081198" y="2183221"/>
                  <a:ext cx="1343362" cy="532629"/>
                  <a:chOff x="1081198" y="2183221"/>
                  <a:chExt cx="1343362" cy="532629"/>
                </a:xfrm>
              </p:grpSpPr>
              <p:sp>
                <p:nvSpPr>
                  <p:cNvPr id="130" name="フリーフォーム: 図形 129">
                    <a:extLst>
                      <a:ext uri="{FF2B5EF4-FFF2-40B4-BE49-F238E27FC236}">
                        <a16:creationId xmlns:a16="http://schemas.microsoft.com/office/drawing/2014/main" id="{84DBFFEE-173F-4510-91B1-D59A1BE89C47}"/>
                      </a:ext>
                    </a:extLst>
                  </p:cNvPr>
                  <p:cNvSpPr/>
                  <p:nvPr/>
                </p:nvSpPr>
                <p:spPr bwMode="auto">
                  <a:xfrm rot="5400000" flipH="1">
                    <a:off x="1486564" y="1777855"/>
                    <a:ext cx="532629" cy="1343362"/>
                  </a:xfrm>
                  <a:custGeom>
                    <a:avLst/>
                    <a:gdLst>
                      <a:gd name="connsiteX0" fmla="*/ 483912 w 483912"/>
                      <a:gd name="connsiteY0" fmla="*/ 978535 h 1220492"/>
                      <a:gd name="connsiteX1" fmla="*/ 241956 w 483912"/>
                      <a:gd name="connsiteY1" fmla="*/ 1220492 h 1220492"/>
                      <a:gd name="connsiteX2" fmla="*/ 0 w 483912"/>
                      <a:gd name="connsiteY2" fmla="*/ 978535 h 1220492"/>
                      <a:gd name="connsiteX3" fmla="*/ 4916 w 483912"/>
                      <a:gd name="connsiteY3" fmla="*/ 929772 h 1220492"/>
                      <a:gd name="connsiteX4" fmla="*/ 6414 w 483912"/>
                      <a:gd name="connsiteY4" fmla="*/ 924946 h 1220492"/>
                      <a:gd name="connsiteX5" fmla="*/ 74367 w 483912"/>
                      <a:gd name="connsiteY5" fmla="*/ 172654 h 1220492"/>
                      <a:gd name="connsiteX6" fmla="*/ 73517 w 483912"/>
                      <a:gd name="connsiteY6" fmla="*/ 168442 h 1220492"/>
                      <a:gd name="connsiteX7" fmla="*/ 241957 w 483912"/>
                      <a:gd name="connsiteY7" fmla="*/ 0 h 1220492"/>
                      <a:gd name="connsiteX8" fmla="*/ 410397 w 483912"/>
                      <a:gd name="connsiteY8" fmla="*/ 168442 h 1220492"/>
                      <a:gd name="connsiteX9" fmla="*/ 409548 w 483912"/>
                      <a:gd name="connsiteY9" fmla="*/ 172644 h 1220492"/>
                      <a:gd name="connsiteX10" fmla="*/ 477503 w 483912"/>
                      <a:gd name="connsiteY10" fmla="*/ 924960 h 1220492"/>
                      <a:gd name="connsiteX11" fmla="*/ 478997 w 483912"/>
                      <a:gd name="connsiteY11" fmla="*/ 929772 h 1220492"/>
                      <a:gd name="connsiteX12" fmla="*/ 483912 w 483912"/>
                      <a:gd name="connsiteY12" fmla="*/ 978535 h 12204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483912" h="1220492">
                        <a:moveTo>
                          <a:pt x="483912" y="978535"/>
                        </a:moveTo>
                        <a:cubicBezTo>
                          <a:pt x="483912" y="1112164"/>
                          <a:pt x="375585" y="1220492"/>
                          <a:pt x="241956" y="1220492"/>
                        </a:cubicBezTo>
                        <a:cubicBezTo>
                          <a:pt x="108327" y="1220492"/>
                          <a:pt x="0" y="1112164"/>
                          <a:pt x="0" y="978535"/>
                        </a:cubicBezTo>
                        <a:cubicBezTo>
                          <a:pt x="0" y="961831"/>
                          <a:pt x="1693" y="945523"/>
                          <a:pt x="4916" y="929772"/>
                        </a:cubicBezTo>
                        <a:lnTo>
                          <a:pt x="6414" y="924946"/>
                        </a:lnTo>
                        <a:lnTo>
                          <a:pt x="74367" y="172654"/>
                        </a:lnTo>
                        <a:lnTo>
                          <a:pt x="73517" y="168442"/>
                        </a:lnTo>
                        <a:cubicBezTo>
                          <a:pt x="73517" y="75414"/>
                          <a:pt x="148930" y="0"/>
                          <a:pt x="241957" y="0"/>
                        </a:cubicBezTo>
                        <a:cubicBezTo>
                          <a:pt x="334984" y="0"/>
                          <a:pt x="410397" y="75414"/>
                          <a:pt x="410397" y="168442"/>
                        </a:cubicBezTo>
                        <a:lnTo>
                          <a:pt x="409548" y="172644"/>
                        </a:lnTo>
                        <a:lnTo>
                          <a:pt x="477503" y="924960"/>
                        </a:lnTo>
                        <a:lnTo>
                          <a:pt x="478997" y="929772"/>
                        </a:lnTo>
                        <a:cubicBezTo>
                          <a:pt x="482220" y="945523"/>
                          <a:pt x="483912" y="961831"/>
                          <a:pt x="483912" y="978535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31" name="楕円 130">
                    <a:extLst>
                      <a:ext uri="{FF2B5EF4-FFF2-40B4-BE49-F238E27FC236}">
                        <a16:creationId xmlns:a16="http://schemas.microsoft.com/office/drawing/2014/main" id="{E46A03DF-19D4-440B-B7E1-2A119DD2F54A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1218497" y="2325380"/>
                    <a:ext cx="248312" cy="248312"/>
                  </a:xfrm>
                  <a:prstGeom prst="ellipse">
                    <a:avLst/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</p:grpSp>
          </p:grpSp>
          <p:grpSp>
            <p:nvGrpSpPr>
              <p:cNvPr id="101" name="グループ化 100">
                <a:extLst>
                  <a:ext uri="{FF2B5EF4-FFF2-40B4-BE49-F238E27FC236}">
                    <a16:creationId xmlns:a16="http://schemas.microsoft.com/office/drawing/2014/main" id="{01762D35-F22D-41FD-98CD-2BA497823238}"/>
                  </a:ext>
                </a:extLst>
              </p:cNvPr>
              <p:cNvGrpSpPr/>
              <p:nvPr/>
            </p:nvGrpSpPr>
            <p:grpSpPr>
              <a:xfrm rot="900000">
                <a:off x="1168542" y="2397339"/>
                <a:ext cx="262583" cy="432734"/>
                <a:chOff x="1213593" y="2419137"/>
                <a:chExt cx="262583" cy="432734"/>
              </a:xfrm>
            </p:grpSpPr>
            <p:sp>
              <p:nvSpPr>
                <p:cNvPr id="126" name="四角形: 上の 2 つの角を丸める 125">
                  <a:extLst>
                    <a:ext uri="{FF2B5EF4-FFF2-40B4-BE49-F238E27FC236}">
                      <a16:creationId xmlns:a16="http://schemas.microsoft.com/office/drawing/2014/main" id="{8C225190-E1D1-42A1-824B-A4AF98BC9F37}"/>
                    </a:ext>
                  </a:extLst>
                </p:cNvPr>
                <p:cNvSpPr/>
                <p:nvPr/>
              </p:nvSpPr>
              <p:spPr bwMode="auto">
                <a:xfrm flipH="1">
                  <a:off x="1305955" y="2419137"/>
                  <a:ext cx="77859" cy="37693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7" name="四角形: 上の 2 つの角を丸める 126">
                  <a:extLst>
                    <a:ext uri="{FF2B5EF4-FFF2-40B4-BE49-F238E27FC236}">
                      <a16:creationId xmlns:a16="http://schemas.microsoft.com/office/drawing/2014/main" id="{5E370827-DE48-4DE7-B470-D3AA29262929}"/>
                    </a:ext>
                  </a:extLst>
                </p:cNvPr>
                <p:cNvSpPr/>
                <p:nvPr/>
              </p:nvSpPr>
              <p:spPr bwMode="auto">
                <a:xfrm flipH="1">
                  <a:off x="1213593" y="2758527"/>
                  <a:ext cx="262583" cy="93344"/>
                </a:xfrm>
                <a:prstGeom prst="round2SameRect">
                  <a:avLst>
                    <a:gd name="adj1" fmla="val 32959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102" name="グループ化 101">
                <a:extLst>
                  <a:ext uri="{FF2B5EF4-FFF2-40B4-BE49-F238E27FC236}">
                    <a16:creationId xmlns:a16="http://schemas.microsoft.com/office/drawing/2014/main" id="{3AAA677F-C386-4E9F-B774-C0F49EE8A583}"/>
                  </a:ext>
                </a:extLst>
              </p:cNvPr>
              <p:cNvGrpSpPr/>
              <p:nvPr/>
            </p:nvGrpSpPr>
            <p:grpSpPr>
              <a:xfrm rot="900000">
                <a:off x="1187087" y="2066133"/>
                <a:ext cx="351331" cy="672229"/>
                <a:chOff x="1367356" y="2086298"/>
                <a:chExt cx="351331" cy="672229"/>
              </a:xfrm>
            </p:grpSpPr>
            <p:sp>
              <p:nvSpPr>
                <p:cNvPr id="124" name="台形 123">
                  <a:extLst>
                    <a:ext uri="{FF2B5EF4-FFF2-40B4-BE49-F238E27FC236}">
                      <a16:creationId xmlns:a16="http://schemas.microsoft.com/office/drawing/2014/main" id="{B03D3D3C-58B8-4222-9915-83ED86A12FFF}"/>
                    </a:ext>
                  </a:extLst>
                </p:cNvPr>
                <p:cNvSpPr/>
                <p:nvPr/>
              </p:nvSpPr>
              <p:spPr>
                <a:xfrm rot="10800000">
                  <a:off x="1518814" y="2086298"/>
                  <a:ext cx="199873" cy="536012"/>
                </a:xfrm>
                <a:prstGeom prst="trapezoid">
                  <a:avLst>
                    <a:gd name="adj" fmla="val 18902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25" name="フリーフォーム: 図形 124">
                  <a:extLst>
                    <a:ext uri="{FF2B5EF4-FFF2-40B4-BE49-F238E27FC236}">
                      <a16:creationId xmlns:a16="http://schemas.microsoft.com/office/drawing/2014/main" id="{002B76DD-3013-4A05-89EB-400AE1EC32C9}"/>
                    </a:ext>
                  </a:extLst>
                </p:cNvPr>
                <p:cNvSpPr/>
                <p:nvPr/>
              </p:nvSpPr>
              <p:spPr>
                <a:xfrm>
                  <a:off x="1367356" y="2586238"/>
                  <a:ext cx="343610" cy="172289"/>
                </a:xfrm>
                <a:custGeom>
                  <a:avLst/>
                  <a:gdLst>
                    <a:gd name="connsiteX0" fmla="*/ 92869 w 415554"/>
                    <a:gd name="connsiteY0" fmla="*/ 0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16" fmla="*/ 92869 w 415554"/>
                    <a:gd name="connsiteY16" fmla="*/ 0 h 185737"/>
                    <a:gd name="connsiteX0" fmla="*/ 92869 w 415554"/>
                    <a:gd name="connsiteY0" fmla="*/ 796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17" fmla="*/ 92869 w 415554"/>
                    <a:gd name="connsiteY17" fmla="*/ 796 h 186533"/>
                    <a:gd name="connsiteX0" fmla="*/ 0 w 415554"/>
                    <a:gd name="connsiteY0" fmla="*/ 93665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0" fmla="*/ 0 w 415554"/>
                    <a:gd name="connsiteY0" fmla="*/ 92869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0" fmla="*/ 0 w 415554"/>
                    <a:gd name="connsiteY0" fmla="*/ 145358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415554" h="185737">
                      <a:moveTo>
                        <a:pt x="0" y="145358"/>
                      </a:moveTo>
                      <a:lnTo>
                        <a:pt x="203774" y="0"/>
                      </a:lnTo>
                      <a:lnTo>
                        <a:pt x="220940" y="0"/>
                      </a:lnTo>
                      <a:lnTo>
                        <a:pt x="233621" y="10297"/>
                      </a:lnTo>
                      <a:cubicBezTo>
                        <a:pt x="252907" y="20854"/>
                        <a:pt x="279551" y="27384"/>
                        <a:pt x="308980" y="27384"/>
                      </a:cubicBezTo>
                      <a:cubicBezTo>
                        <a:pt x="338410" y="27384"/>
                        <a:pt x="365053" y="20854"/>
                        <a:pt x="384339" y="10297"/>
                      </a:cubicBezTo>
                      <a:lnTo>
                        <a:pt x="386521" y="8525"/>
                      </a:lnTo>
                      <a:lnTo>
                        <a:pt x="398771" y="16784"/>
                      </a:lnTo>
                      <a:cubicBezTo>
                        <a:pt x="409140" y="27153"/>
                        <a:pt x="415554" y="41479"/>
                        <a:pt x="415554" y="57302"/>
                      </a:cubicBezTo>
                      <a:lnTo>
                        <a:pt x="415554" y="162026"/>
                      </a:lnTo>
                      <a:cubicBezTo>
                        <a:pt x="415554" y="175121"/>
                        <a:pt x="404938" y="185737"/>
                        <a:pt x="391843" y="185737"/>
                      </a:cubicBezTo>
                      <a:lnTo>
                        <a:pt x="345384" y="185737"/>
                      </a:lnTo>
                      <a:lnTo>
                        <a:pt x="170183" y="185737"/>
                      </a:lnTo>
                      <a:lnTo>
                        <a:pt x="40379" y="185737"/>
                      </a:lnTo>
                      <a:cubicBezTo>
                        <a:pt x="18078" y="185737"/>
                        <a:pt x="0" y="167659"/>
                        <a:pt x="0" y="145358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03" name="グループ化 102">
                <a:extLst>
                  <a:ext uri="{FF2B5EF4-FFF2-40B4-BE49-F238E27FC236}">
                    <a16:creationId xmlns:a16="http://schemas.microsoft.com/office/drawing/2014/main" id="{95738894-0295-41DA-B795-B539FC7FAA8D}"/>
                  </a:ext>
                </a:extLst>
              </p:cNvPr>
              <p:cNvGrpSpPr/>
              <p:nvPr/>
            </p:nvGrpSpPr>
            <p:grpSpPr>
              <a:xfrm>
                <a:off x="601752" y="881548"/>
                <a:ext cx="652877" cy="334322"/>
                <a:chOff x="671569" y="862641"/>
                <a:chExt cx="683016" cy="349755"/>
              </a:xfrm>
            </p:grpSpPr>
            <p:sp>
              <p:nvSpPr>
                <p:cNvPr id="121" name="フリーフォーム: 図形 120">
                  <a:extLst>
                    <a:ext uri="{FF2B5EF4-FFF2-40B4-BE49-F238E27FC236}">
                      <a16:creationId xmlns:a16="http://schemas.microsoft.com/office/drawing/2014/main" id="{2ABD34E7-B083-4716-ACF0-7986196BFB8E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705980" y="841278"/>
                  <a:ext cx="327463" cy="396286"/>
                </a:xfrm>
                <a:custGeom>
                  <a:avLst/>
                  <a:gdLst>
                    <a:gd name="connsiteX0" fmla="*/ 0 w 297512"/>
                    <a:gd name="connsiteY0" fmla="*/ 360040 h 360040"/>
                    <a:gd name="connsiteX1" fmla="*/ 0 w 297512"/>
                    <a:gd name="connsiteY1" fmla="*/ 148756 h 360040"/>
                    <a:gd name="connsiteX2" fmla="*/ 148756 w 297512"/>
                    <a:gd name="connsiteY2" fmla="*/ 0 h 360040"/>
                    <a:gd name="connsiteX3" fmla="*/ 297512 w 297512"/>
                    <a:gd name="connsiteY3" fmla="*/ 148756 h 360040"/>
                    <a:gd name="connsiteX4" fmla="*/ 297512 w 297512"/>
                    <a:gd name="connsiteY4" fmla="*/ 360040 h 360040"/>
                    <a:gd name="connsiteX5" fmla="*/ 212509 w 297512"/>
                    <a:gd name="connsiteY5" fmla="*/ 360040 h 360040"/>
                    <a:gd name="connsiteX6" fmla="*/ 212509 w 297512"/>
                    <a:gd name="connsiteY6" fmla="*/ 148756 h 360040"/>
                    <a:gd name="connsiteX7" fmla="*/ 148756 w 297512"/>
                    <a:gd name="connsiteY7" fmla="*/ 85003 h 360040"/>
                    <a:gd name="connsiteX8" fmla="*/ 148756 w 297512"/>
                    <a:gd name="connsiteY8" fmla="*/ 85004 h 360040"/>
                    <a:gd name="connsiteX9" fmla="*/ 85003 w 297512"/>
                    <a:gd name="connsiteY9" fmla="*/ 148757 h 360040"/>
                    <a:gd name="connsiteX10" fmla="*/ 85004 w 297512"/>
                    <a:gd name="connsiteY10" fmla="*/ 360040 h 3600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7512" h="360040">
                      <a:moveTo>
                        <a:pt x="0" y="360040"/>
                      </a:moveTo>
                      <a:lnTo>
                        <a:pt x="0" y="148756"/>
                      </a:lnTo>
                      <a:cubicBezTo>
                        <a:pt x="0" y="66600"/>
                        <a:pt x="66600" y="0"/>
                        <a:pt x="148756" y="0"/>
                      </a:cubicBezTo>
                      <a:cubicBezTo>
                        <a:pt x="230912" y="0"/>
                        <a:pt x="297512" y="66600"/>
                        <a:pt x="297512" y="148756"/>
                      </a:cubicBezTo>
                      <a:lnTo>
                        <a:pt x="297512" y="360040"/>
                      </a:lnTo>
                      <a:lnTo>
                        <a:pt x="212509" y="360040"/>
                      </a:lnTo>
                      <a:lnTo>
                        <a:pt x="212509" y="148756"/>
                      </a:lnTo>
                      <a:cubicBezTo>
                        <a:pt x="212509" y="113546"/>
                        <a:pt x="183966" y="85003"/>
                        <a:pt x="148756" y="85003"/>
                      </a:cubicBezTo>
                      <a:lnTo>
                        <a:pt x="148756" y="85004"/>
                      </a:lnTo>
                      <a:cubicBezTo>
                        <a:pt x="113546" y="85004"/>
                        <a:pt x="85003" y="113547"/>
                        <a:pt x="85003" y="148757"/>
                      </a:cubicBezTo>
                      <a:lnTo>
                        <a:pt x="85004" y="360040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2" name="四角形: 角を丸くする 121">
                  <a:extLst>
                    <a:ext uri="{FF2B5EF4-FFF2-40B4-BE49-F238E27FC236}">
                      <a16:creationId xmlns:a16="http://schemas.microsoft.com/office/drawing/2014/main" id="{3E99382F-26EE-4D60-98AC-CF11197F34FD}"/>
                    </a:ext>
                  </a:extLst>
                </p:cNvPr>
                <p:cNvSpPr/>
                <p:nvPr/>
              </p:nvSpPr>
              <p:spPr bwMode="auto">
                <a:xfrm flipH="1">
                  <a:off x="928075" y="862641"/>
                  <a:ext cx="346750" cy="119109"/>
                </a:xfrm>
                <a:prstGeom prst="roundRect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3" name="四角形: 角を丸くする 122">
                  <a:extLst>
                    <a:ext uri="{FF2B5EF4-FFF2-40B4-BE49-F238E27FC236}">
                      <a16:creationId xmlns:a16="http://schemas.microsoft.com/office/drawing/2014/main" id="{EB99D1F1-A27C-4CFF-994D-1C5ADB1C293F}"/>
                    </a:ext>
                  </a:extLst>
                </p:cNvPr>
                <p:cNvSpPr/>
                <p:nvPr/>
              </p:nvSpPr>
              <p:spPr bwMode="auto">
                <a:xfrm flipH="1">
                  <a:off x="1007835" y="1093287"/>
                  <a:ext cx="346750" cy="119109"/>
                </a:xfrm>
                <a:prstGeom prst="roundRect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sp>
            <p:nvSpPr>
              <p:cNvPr id="104" name="四角形: 上の 2 つの角を丸める 103">
                <a:extLst>
                  <a:ext uri="{FF2B5EF4-FFF2-40B4-BE49-F238E27FC236}">
                    <a16:creationId xmlns:a16="http://schemas.microsoft.com/office/drawing/2014/main" id="{638EC097-3039-4B72-A62B-4A1A0C7AEBAC}"/>
                  </a:ext>
                </a:extLst>
              </p:cNvPr>
              <p:cNvSpPr/>
              <p:nvPr/>
            </p:nvSpPr>
            <p:spPr>
              <a:xfrm>
                <a:off x="927471" y="854315"/>
                <a:ext cx="216175" cy="173580"/>
              </a:xfrm>
              <a:prstGeom prst="round2SameRect">
                <a:avLst>
                  <a:gd name="adj1" fmla="val 32747"/>
                  <a:gd name="adj2" fmla="val 35085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5" name="台形 104">
                <a:extLst>
                  <a:ext uri="{FF2B5EF4-FFF2-40B4-BE49-F238E27FC236}">
                    <a16:creationId xmlns:a16="http://schemas.microsoft.com/office/drawing/2014/main" id="{EE8872ED-B4D6-4C45-9480-5155F5E340BD}"/>
                  </a:ext>
                </a:extLst>
              </p:cNvPr>
              <p:cNvSpPr/>
              <p:nvPr/>
            </p:nvSpPr>
            <p:spPr>
              <a:xfrm rot="1800000">
                <a:off x="1287929" y="1632637"/>
                <a:ext cx="497380" cy="542035"/>
              </a:xfrm>
              <a:prstGeom prst="trapezoid">
                <a:avLst>
                  <a:gd name="adj" fmla="val 13473"/>
                </a:avLst>
              </a:prstGeom>
              <a:solidFill>
                <a:srgbClr val="FF66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6" name="四角形: 上の 2 つの角を丸める 105">
                <a:extLst>
                  <a:ext uri="{FF2B5EF4-FFF2-40B4-BE49-F238E27FC236}">
                    <a16:creationId xmlns:a16="http://schemas.microsoft.com/office/drawing/2014/main" id="{53E61F06-2E99-4395-A5B7-79F335E8849C}"/>
                  </a:ext>
                </a:extLst>
              </p:cNvPr>
              <p:cNvSpPr/>
              <p:nvPr/>
            </p:nvSpPr>
            <p:spPr>
              <a:xfrm>
                <a:off x="1335900" y="9435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FFC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7" name="フリーフォーム: 図形 106">
                <a:extLst>
                  <a:ext uri="{FF2B5EF4-FFF2-40B4-BE49-F238E27FC236}">
                    <a16:creationId xmlns:a16="http://schemas.microsoft.com/office/drawing/2014/main" id="{799A4BEF-498C-431E-89A3-EB8366162FA9}"/>
                  </a:ext>
                </a:extLst>
              </p:cNvPr>
              <p:cNvSpPr/>
              <p:nvPr/>
            </p:nvSpPr>
            <p:spPr>
              <a:xfrm rot="8100000">
                <a:off x="1139549" y="988993"/>
                <a:ext cx="226038" cy="612664"/>
              </a:xfrm>
              <a:custGeom>
                <a:avLst/>
                <a:gdLst>
                  <a:gd name="connsiteX0" fmla="*/ 89801 w 226038"/>
                  <a:gd name="connsiteY0" fmla="*/ 596194 h 612664"/>
                  <a:gd name="connsiteX1" fmla="*/ 16471 w 226038"/>
                  <a:gd name="connsiteY1" fmla="*/ 522863 h 612664"/>
                  <a:gd name="connsiteX2" fmla="*/ 16471 w 226038"/>
                  <a:gd name="connsiteY2" fmla="*/ 443335 h 612664"/>
                  <a:gd name="connsiteX3" fmla="*/ 55533 w 226038"/>
                  <a:gd name="connsiteY3" fmla="*/ 404273 h 612664"/>
                  <a:gd name="connsiteX4" fmla="*/ 72345 w 226038"/>
                  <a:gd name="connsiteY4" fmla="*/ 393109 h 612664"/>
                  <a:gd name="connsiteX5" fmla="*/ 37927 w 226038"/>
                  <a:gd name="connsiteY5" fmla="*/ 73924 h 612664"/>
                  <a:gd name="connsiteX6" fmla="*/ 110329 w 226038"/>
                  <a:gd name="connsiteY6" fmla="*/ 1 h 612664"/>
                  <a:gd name="connsiteX7" fmla="*/ 198378 w 226038"/>
                  <a:gd name="connsiteY7" fmla="*/ 73198 h 612664"/>
                  <a:gd name="connsiteX8" fmla="*/ 173782 w 226038"/>
                  <a:gd name="connsiteY8" fmla="*/ 437316 h 612664"/>
                  <a:gd name="connsiteX9" fmla="*/ 208392 w 226038"/>
                  <a:gd name="connsiteY9" fmla="*/ 471926 h 612664"/>
                  <a:gd name="connsiteX10" fmla="*/ 208392 w 226038"/>
                  <a:gd name="connsiteY10" fmla="*/ 557132 h 612664"/>
                  <a:gd name="connsiteX11" fmla="*/ 169330 w 226038"/>
                  <a:gd name="connsiteY11" fmla="*/ 596194 h 612664"/>
                  <a:gd name="connsiteX12" fmla="*/ 89801 w 226038"/>
                  <a:gd name="connsiteY12" fmla="*/ 596194 h 6126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26038" h="612664">
                    <a:moveTo>
                      <a:pt x="89801" y="596194"/>
                    </a:moveTo>
                    <a:lnTo>
                      <a:pt x="16471" y="522863"/>
                    </a:lnTo>
                    <a:cubicBezTo>
                      <a:pt x="-5491" y="500902"/>
                      <a:pt x="-5491" y="465296"/>
                      <a:pt x="16471" y="443335"/>
                    </a:cubicBezTo>
                    <a:lnTo>
                      <a:pt x="55533" y="404273"/>
                    </a:lnTo>
                    <a:lnTo>
                      <a:pt x="72345" y="393109"/>
                    </a:lnTo>
                    <a:lnTo>
                      <a:pt x="37927" y="73924"/>
                    </a:lnTo>
                    <a:cubicBezTo>
                      <a:pt x="36059" y="33867"/>
                      <a:pt x="68387" y="97"/>
                      <a:pt x="110329" y="1"/>
                    </a:cubicBezTo>
                    <a:cubicBezTo>
                      <a:pt x="152272" y="-96"/>
                      <a:pt x="196509" y="33142"/>
                      <a:pt x="198378" y="73198"/>
                    </a:cubicBezTo>
                    <a:lnTo>
                      <a:pt x="173782" y="437316"/>
                    </a:lnTo>
                    <a:lnTo>
                      <a:pt x="208392" y="471926"/>
                    </a:lnTo>
                    <a:cubicBezTo>
                      <a:pt x="231921" y="495455"/>
                      <a:pt x="231921" y="533603"/>
                      <a:pt x="208392" y="557132"/>
                    </a:cubicBezTo>
                    <a:lnTo>
                      <a:pt x="169330" y="596194"/>
                    </a:lnTo>
                    <a:cubicBezTo>
                      <a:pt x="147368" y="618155"/>
                      <a:pt x="111763" y="618155"/>
                      <a:pt x="89801" y="596194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8" name="四角形: 上の 2 つの角を丸める 36">
                <a:extLst>
                  <a:ext uri="{FF2B5EF4-FFF2-40B4-BE49-F238E27FC236}">
                    <a16:creationId xmlns:a16="http://schemas.microsoft.com/office/drawing/2014/main" id="{54572780-913E-4CB5-AC78-898C5A75ED54}"/>
                  </a:ext>
                </a:extLst>
              </p:cNvPr>
              <p:cNvSpPr/>
              <p:nvPr/>
            </p:nvSpPr>
            <p:spPr>
              <a:xfrm rot="2700000">
                <a:off x="1436794" y="1070901"/>
                <a:ext cx="236208" cy="368458"/>
              </a:xfrm>
              <a:custGeom>
                <a:avLst/>
                <a:gdLst>
                  <a:gd name="connsiteX0" fmla="*/ 118104 w 236207"/>
                  <a:gd name="connsiteY0" fmla="*/ 0 h 486562"/>
                  <a:gd name="connsiteX1" fmla="*/ 118104 w 236207"/>
                  <a:gd name="connsiteY1" fmla="*/ 0 h 486562"/>
                  <a:gd name="connsiteX2" fmla="*/ 236208 w 236207"/>
                  <a:gd name="connsiteY2" fmla="*/ 118104 h 486562"/>
                  <a:gd name="connsiteX3" fmla="*/ 236207 w 236207"/>
                  <a:gd name="connsiteY3" fmla="*/ 486562 h 486562"/>
                  <a:gd name="connsiteX4" fmla="*/ 236207 w 236207"/>
                  <a:gd name="connsiteY4" fmla="*/ 486562 h 486562"/>
                  <a:gd name="connsiteX5" fmla="*/ 0 w 236207"/>
                  <a:gd name="connsiteY5" fmla="*/ 486562 h 486562"/>
                  <a:gd name="connsiteX6" fmla="*/ 0 w 236207"/>
                  <a:gd name="connsiteY6" fmla="*/ 486562 h 486562"/>
                  <a:gd name="connsiteX7" fmla="*/ 0 w 236207"/>
                  <a:gd name="connsiteY7" fmla="*/ 118104 h 486562"/>
                  <a:gd name="connsiteX8" fmla="*/ 118104 w 236207"/>
                  <a:gd name="connsiteY8" fmla="*/ 0 h 486562"/>
                  <a:gd name="connsiteX0" fmla="*/ 118104 w 236208"/>
                  <a:gd name="connsiteY0" fmla="*/ 0 h 486562"/>
                  <a:gd name="connsiteX1" fmla="*/ 118104 w 236208"/>
                  <a:gd name="connsiteY1" fmla="*/ 0 h 486562"/>
                  <a:gd name="connsiteX2" fmla="*/ 236208 w 236208"/>
                  <a:gd name="connsiteY2" fmla="*/ 118104 h 486562"/>
                  <a:gd name="connsiteX3" fmla="*/ 236207 w 236208"/>
                  <a:gd name="connsiteY3" fmla="*/ 486562 h 486562"/>
                  <a:gd name="connsiteX4" fmla="*/ 236207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486562 h 486562"/>
                  <a:gd name="connsiteX7" fmla="*/ 0 w 236208"/>
                  <a:gd name="connsiteY7" fmla="*/ 118104 h 486562"/>
                  <a:gd name="connsiteX8" fmla="*/ 209544 w 236208"/>
                  <a:gd name="connsiteY8" fmla="*/ 91440 h 486562"/>
                  <a:gd name="connsiteX0" fmla="*/ 118104 w 236208"/>
                  <a:gd name="connsiteY0" fmla="*/ 0 h 486562"/>
                  <a:gd name="connsiteX1" fmla="*/ 118104 w 236208"/>
                  <a:gd name="connsiteY1" fmla="*/ 0 h 486562"/>
                  <a:gd name="connsiteX2" fmla="*/ 236208 w 236208"/>
                  <a:gd name="connsiteY2" fmla="*/ 118104 h 486562"/>
                  <a:gd name="connsiteX3" fmla="*/ 236207 w 236208"/>
                  <a:gd name="connsiteY3" fmla="*/ 486562 h 486562"/>
                  <a:gd name="connsiteX4" fmla="*/ 236207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486562 h 486562"/>
                  <a:gd name="connsiteX7" fmla="*/ 0 w 236208"/>
                  <a:gd name="connsiteY7" fmla="*/ 118104 h 486562"/>
                  <a:gd name="connsiteX0" fmla="*/ 118104 w 236208"/>
                  <a:gd name="connsiteY0" fmla="*/ 0 h 486562"/>
                  <a:gd name="connsiteX1" fmla="*/ 236208 w 236208"/>
                  <a:gd name="connsiteY1" fmla="*/ 118104 h 486562"/>
                  <a:gd name="connsiteX2" fmla="*/ 236207 w 236208"/>
                  <a:gd name="connsiteY2" fmla="*/ 486562 h 486562"/>
                  <a:gd name="connsiteX3" fmla="*/ 236207 w 236208"/>
                  <a:gd name="connsiteY3" fmla="*/ 486562 h 486562"/>
                  <a:gd name="connsiteX4" fmla="*/ 0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118104 h 486562"/>
                  <a:gd name="connsiteX0" fmla="*/ 236208 w 236208"/>
                  <a:gd name="connsiteY0" fmla="*/ 0 h 368458"/>
                  <a:gd name="connsiteX1" fmla="*/ 236207 w 236208"/>
                  <a:gd name="connsiteY1" fmla="*/ 368458 h 368458"/>
                  <a:gd name="connsiteX2" fmla="*/ 236207 w 236208"/>
                  <a:gd name="connsiteY2" fmla="*/ 368458 h 368458"/>
                  <a:gd name="connsiteX3" fmla="*/ 0 w 236208"/>
                  <a:gd name="connsiteY3" fmla="*/ 368458 h 368458"/>
                  <a:gd name="connsiteX4" fmla="*/ 0 w 236208"/>
                  <a:gd name="connsiteY4" fmla="*/ 368458 h 368458"/>
                  <a:gd name="connsiteX5" fmla="*/ 0 w 236208"/>
                  <a:gd name="connsiteY5" fmla="*/ 0 h 3684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6208" h="368458">
                    <a:moveTo>
                      <a:pt x="236208" y="0"/>
                    </a:moveTo>
                    <a:cubicBezTo>
                      <a:pt x="236208" y="122819"/>
                      <a:pt x="236207" y="245639"/>
                      <a:pt x="236207" y="368458"/>
                    </a:cubicBezTo>
                    <a:lnTo>
                      <a:pt x="236207" y="368458"/>
                    </a:lnTo>
                    <a:lnTo>
                      <a:pt x="0" y="368458"/>
                    </a:lnTo>
                    <a:lnTo>
                      <a:pt x="0" y="368458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C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09" name="グループ化 108">
                <a:extLst>
                  <a:ext uri="{FF2B5EF4-FFF2-40B4-BE49-F238E27FC236}">
                    <a16:creationId xmlns:a16="http://schemas.microsoft.com/office/drawing/2014/main" id="{085F0666-746C-4F33-B3C2-5D4426D15A8F}"/>
                  </a:ext>
                </a:extLst>
              </p:cNvPr>
              <p:cNvGrpSpPr/>
              <p:nvPr/>
            </p:nvGrpSpPr>
            <p:grpSpPr>
              <a:xfrm rot="591319">
                <a:off x="1059059" y="-368712"/>
                <a:ext cx="1202047" cy="1321733"/>
                <a:chOff x="5735994" y="6021416"/>
                <a:chExt cx="1202047" cy="1321733"/>
              </a:xfrm>
            </p:grpSpPr>
            <p:sp>
              <p:nvSpPr>
                <p:cNvPr id="110" name="楕円 1">
                  <a:extLst>
                    <a:ext uri="{FF2B5EF4-FFF2-40B4-BE49-F238E27FC236}">
                      <a16:creationId xmlns:a16="http://schemas.microsoft.com/office/drawing/2014/main" id="{20EF2EB3-E84C-48DD-8637-2EC6D575586E}"/>
                    </a:ext>
                  </a:extLst>
                </p:cNvPr>
                <p:cNvSpPr/>
                <p:nvPr/>
              </p:nvSpPr>
              <p:spPr>
                <a:xfrm rot="20952697">
                  <a:off x="5743407" y="6803495"/>
                  <a:ext cx="187375" cy="239746"/>
                </a:xfrm>
                <a:custGeom>
                  <a:avLst/>
                  <a:gdLst>
                    <a:gd name="connsiteX0" fmla="*/ 0 w 377825"/>
                    <a:gd name="connsiteY0" fmla="*/ 40997 h 81993"/>
                    <a:gd name="connsiteX1" fmla="*/ 188913 w 377825"/>
                    <a:gd name="connsiteY1" fmla="*/ 0 h 81993"/>
                    <a:gd name="connsiteX2" fmla="*/ 377826 w 377825"/>
                    <a:gd name="connsiteY2" fmla="*/ 40997 h 81993"/>
                    <a:gd name="connsiteX3" fmla="*/ 188913 w 377825"/>
                    <a:gd name="connsiteY3" fmla="*/ 81994 h 81993"/>
                    <a:gd name="connsiteX4" fmla="*/ 0 w 377825"/>
                    <a:gd name="connsiteY4" fmla="*/ 40997 h 81993"/>
                    <a:gd name="connsiteX0" fmla="*/ 1292 w 379118"/>
                    <a:gd name="connsiteY0" fmla="*/ 250547 h 291974"/>
                    <a:gd name="connsiteX1" fmla="*/ 272755 w 379118"/>
                    <a:gd name="connsiteY1" fmla="*/ 0 h 291974"/>
                    <a:gd name="connsiteX2" fmla="*/ 379118 w 379118"/>
                    <a:gd name="connsiteY2" fmla="*/ 250547 h 291974"/>
                    <a:gd name="connsiteX3" fmla="*/ 190205 w 379118"/>
                    <a:gd name="connsiteY3" fmla="*/ 291544 h 291974"/>
                    <a:gd name="connsiteX4" fmla="*/ 1292 w 379118"/>
                    <a:gd name="connsiteY4" fmla="*/ 250547 h 291974"/>
                    <a:gd name="connsiteX0" fmla="*/ 1685 w 300136"/>
                    <a:gd name="connsiteY0" fmla="*/ 187583 h 294330"/>
                    <a:gd name="connsiteX1" fmla="*/ 193773 w 300136"/>
                    <a:gd name="connsiteY1" fmla="*/ 536 h 294330"/>
                    <a:gd name="connsiteX2" fmla="*/ 300136 w 300136"/>
                    <a:gd name="connsiteY2" fmla="*/ 251083 h 294330"/>
                    <a:gd name="connsiteX3" fmla="*/ 111223 w 300136"/>
                    <a:gd name="connsiteY3" fmla="*/ 292080 h 294330"/>
                    <a:gd name="connsiteX4" fmla="*/ 1685 w 300136"/>
                    <a:gd name="connsiteY4" fmla="*/ 187583 h 294330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732 w 197787"/>
                    <a:gd name="connsiteY0" fmla="*/ 187607 h 263128"/>
                    <a:gd name="connsiteX1" fmla="*/ 192820 w 197787"/>
                    <a:gd name="connsiteY1" fmla="*/ 560 h 263128"/>
                    <a:gd name="connsiteX2" fmla="*/ 129320 w 197787"/>
                    <a:gd name="connsiteY2" fmla="*/ 254004 h 263128"/>
                    <a:gd name="connsiteX3" fmla="*/ 732 w 197787"/>
                    <a:gd name="connsiteY3" fmla="*/ 187607 h 263128"/>
                    <a:gd name="connsiteX0" fmla="*/ 83 w 233281"/>
                    <a:gd name="connsiteY0" fmla="*/ 187152 h 229950"/>
                    <a:gd name="connsiteX1" fmla="*/ 192171 w 233281"/>
                    <a:gd name="connsiteY1" fmla="*/ 105 h 229950"/>
                    <a:gd name="connsiteX2" fmla="*/ 217571 w 233281"/>
                    <a:gd name="connsiteY2" fmla="*/ 215449 h 229950"/>
                    <a:gd name="connsiteX3" fmla="*/ 83 w 233281"/>
                    <a:gd name="connsiteY3" fmla="*/ 187152 h 229950"/>
                    <a:gd name="connsiteX0" fmla="*/ 1595 w 234793"/>
                    <a:gd name="connsiteY0" fmla="*/ 187171 h 236717"/>
                    <a:gd name="connsiteX1" fmla="*/ 193683 w 234793"/>
                    <a:gd name="connsiteY1" fmla="*/ 124 h 236717"/>
                    <a:gd name="connsiteX2" fmla="*/ 219083 w 234793"/>
                    <a:gd name="connsiteY2" fmla="*/ 215468 h 236717"/>
                    <a:gd name="connsiteX3" fmla="*/ 1595 w 234793"/>
                    <a:gd name="connsiteY3" fmla="*/ 187171 h 236717"/>
                    <a:gd name="connsiteX0" fmla="*/ 1824 w 203273"/>
                    <a:gd name="connsiteY0" fmla="*/ 206110 h 246667"/>
                    <a:gd name="connsiteX1" fmla="*/ 165337 w 203273"/>
                    <a:gd name="connsiteY1" fmla="*/ 13 h 246667"/>
                    <a:gd name="connsiteX2" fmla="*/ 190737 w 203273"/>
                    <a:gd name="connsiteY2" fmla="*/ 215357 h 246667"/>
                    <a:gd name="connsiteX3" fmla="*/ 1824 w 203273"/>
                    <a:gd name="connsiteY3" fmla="*/ 206110 h 246667"/>
                    <a:gd name="connsiteX0" fmla="*/ 0 w 201449"/>
                    <a:gd name="connsiteY0" fmla="*/ 206110 h 246667"/>
                    <a:gd name="connsiteX1" fmla="*/ 163513 w 201449"/>
                    <a:gd name="connsiteY1" fmla="*/ 13 h 246667"/>
                    <a:gd name="connsiteX2" fmla="*/ 188913 w 201449"/>
                    <a:gd name="connsiteY2" fmla="*/ 215357 h 246667"/>
                    <a:gd name="connsiteX3" fmla="*/ 0 w 201449"/>
                    <a:gd name="connsiteY3" fmla="*/ 206110 h 246667"/>
                    <a:gd name="connsiteX0" fmla="*/ 0 w 187375"/>
                    <a:gd name="connsiteY0" fmla="*/ 193478 h 239746"/>
                    <a:gd name="connsiteX1" fmla="*/ 150813 w 187375"/>
                    <a:gd name="connsiteY1" fmla="*/ 81 h 239746"/>
                    <a:gd name="connsiteX2" fmla="*/ 176213 w 187375"/>
                    <a:gd name="connsiteY2" fmla="*/ 215425 h 239746"/>
                    <a:gd name="connsiteX3" fmla="*/ 0 w 187375"/>
                    <a:gd name="connsiteY3" fmla="*/ 193478 h 2397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87375" h="239746">
                      <a:moveTo>
                        <a:pt x="0" y="193478"/>
                      </a:moveTo>
                      <a:cubicBezTo>
                        <a:pt x="59267" y="116312"/>
                        <a:pt x="121444" y="-3577"/>
                        <a:pt x="150813" y="81"/>
                      </a:cubicBezTo>
                      <a:cubicBezTo>
                        <a:pt x="180182" y="3739"/>
                        <a:pt x="201348" y="183192"/>
                        <a:pt x="176213" y="215425"/>
                      </a:cubicBezTo>
                      <a:cubicBezTo>
                        <a:pt x="151078" y="247658"/>
                        <a:pt x="20108" y="254769"/>
                        <a:pt x="0" y="19347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1" name="四角形: 角を丸くする 110">
                  <a:extLst>
                    <a:ext uri="{FF2B5EF4-FFF2-40B4-BE49-F238E27FC236}">
                      <a16:creationId xmlns:a16="http://schemas.microsoft.com/office/drawing/2014/main" id="{98D7A32D-7A47-44CF-9F3C-8BF9E83B7569}"/>
                    </a:ext>
                  </a:extLst>
                </p:cNvPr>
                <p:cNvSpPr/>
                <p:nvPr/>
              </p:nvSpPr>
              <p:spPr>
                <a:xfrm rot="20952697">
                  <a:off x="5769388" y="6093485"/>
                  <a:ext cx="1112808" cy="1204554"/>
                </a:xfrm>
                <a:prstGeom prst="roundRect">
                  <a:avLst>
                    <a:gd name="adj" fmla="val 48479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2" name="フリーフォーム: 図形 111">
                  <a:extLst>
                    <a:ext uri="{FF2B5EF4-FFF2-40B4-BE49-F238E27FC236}">
                      <a16:creationId xmlns:a16="http://schemas.microsoft.com/office/drawing/2014/main" id="{B95520E3-4C31-4886-81F4-0CC432CFE290}"/>
                    </a:ext>
                  </a:extLst>
                </p:cNvPr>
                <p:cNvSpPr/>
                <p:nvPr/>
              </p:nvSpPr>
              <p:spPr>
                <a:xfrm rot="20952697">
                  <a:off x="5829723" y="6626536"/>
                  <a:ext cx="162504" cy="222300"/>
                </a:xfrm>
                <a:custGeom>
                  <a:avLst/>
                  <a:gdLst>
                    <a:gd name="connsiteX0" fmla="*/ 4834 w 162504"/>
                    <a:gd name="connsiteY0" fmla="*/ 0 h 222300"/>
                    <a:gd name="connsiteX1" fmla="*/ 58313 w 162504"/>
                    <a:gd name="connsiteY1" fmla="*/ 60606 h 222300"/>
                    <a:gd name="connsiteX2" fmla="*/ 59634 w 162504"/>
                    <a:gd name="connsiteY2" fmla="*/ 61270 h 222300"/>
                    <a:gd name="connsiteX3" fmla="*/ 64369 w 162504"/>
                    <a:gd name="connsiteY3" fmla="*/ 48858 h 222300"/>
                    <a:gd name="connsiteX4" fmla="*/ 105018 w 162504"/>
                    <a:gd name="connsiteY4" fmla="*/ 19100 h 222300"/>
                    <a:gd name="connsiteX5" fmla="*/ 162504 w 162504"/>
                    <a:gd name="connsiteY5" fmla="*/ 120700 h 222300"/>
                    <a:gd name="connsiteX6" fmla="*/ 105018 w 162504"/>
                    <a:gd name="connsiteY6" fmla="*/ 222300 h 222300"/>
                    <a:gd name="connsiteX7" fmla="*/ 47532 w 162504"/>
                    <a:gd name="connsiteY7" fmla="*/ 120700 h 222300"/>
                    <a:gd name="connsiteX8" fmla="*/ 51697 w 162504"/>
                    <a:gd name="connsiteY8" fmla="*/ 84240 h 222300"/>
                    <a:gd name="connsiteX9" fmla="*/ 44292 w 162504"/>
                    <a:gd name="connsiteY9" fmla="*/ 81512 h 222300"/>
                    <a:gd name="connsiteX10" fmla="*/ 4834 w 162504"/>
                    <a:gd name="connsiteY10" fmla="*/ 0 h 2223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62504" h="222300">
                      <a:moveTo>
                        <a:pt x="4834" y="0"/>
                      </a:moveTo>
                      <a:cubicBezTo>
                        <a:pt x="14031" y="21904"/>
                        <a:pt x="33496" y="43962"/>
                        <a:pt x="58313" y="60606"/>
                      </a:cubicBezTo>
                      <a:lnTo>
                        <a:pt x="59634" y="61270"/>
                      </a:lnTo>
                      <a:lnTo>
                        <a:pt x="64369" y="48858"/>
                      </a:lnTo>
                      <a:cubicBezTo>
                        <a:pt x="74772" y="30472"/>
                        <a:pt x="89144" y="19100"/>
                        <a:pt x="105018" y="19100"/>
                      </a:cubicBezTo>
                      <a:cubicBezTo>
                        <a:pt x="136767" y="19100"/>
                        <a:pt x="162504" y="64588"/>
                        <a:pt x="162504" y="120700"/>
                      </a:cubicBezTo>
                      <a:cubicBezTo>
                        <a:pt x="162504" y="176812"/>
                        <a:pt x="136767" y="222300"/>
                        <a:pt x="105018" y="222300"/>
                      </a:cubicBezTo>
                      <a:cubicBezTo>
                        <a:pt x="73269" y="222300"/>
                        <a:pt x="47532" y="176812"/>
                        <a:pt x="47532" y="120700"/>
                      </a:cubicBezTo>
                      <a:lnTo>
                        <a:pt x="51697" y="84240"/>
                      </a:lnTo>
                      <a:lnTo>
                        <a:pt x="44292" y="81512"/>
                      </a:lnTo>
                      <a:cubicBezTo>
                        <a:pt x="8436" y="57465"/>
                        <a:pt x="-9230" y="20971"/>
                        <a:pt x="4834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3" name="フリーフォーム: 図形 112">
                  <a:extLst>
                    <a:ext uri="{FF2B5EF4-FFF2-40B4-BE49-F238E27FC236}">
                      <a16:creationId xmlns:a16="http://schemas.microsoft.com/office/drawing/2014/main" id="{0F9F3BFE-2796-4DA0-A3D6-B1A9517B1B71}"/>
                    </a:ext>
                  </a:extLst>
                </p:cNvPr>
                <p:cNvSpPr/>
                <p:nvPr/>
              </p:nvSpPr>
              <p:spPr>
                <a:xfrm rot="20952697">
                  <a:off x="5735994" y="6021416"/>
                  <a:ext cx="1202047" cy="1321733"/>
                </a:xfrm>
                <a:custGeom>
                  <a:avLst/>
                  <a:gdLst>
                    <a:gd name="connsiteX0" fmla="*/ 568780 w 1202047"/>
                    <a:gd name="connsiteY0" fmla="*/ 0 h 1321733"/>
                    <a:gd name="connsiteX1" fmla="*/ 606170 w 1202047"/>
                    <a:gd name="connsiteY1" fmla="*/ 0 h 1321733"/>
                    <a:gd name="connsiteX2" fmla="*/ 1202047 w 1202047"/>
                    <a:gd name="connsiteY2" fmla="*/ 595877 h 1321733"/>
                    <a:gd name="connsiteX3" fmla="*/ 1202047 w 1202047"/>
                    <a:gd name="connsiteY3" fmla="*/ 684310 h 1321733"/>
                    <a:gd name="connsiteX4" fmla="*/ 1202047 w 1202047"/>
                    <a:gd name="connsiteY4" fmla="*/ 734605 h 1321733"/>
                    <a:gd name="connsiteX5" fmla="*/ 1202047 w 1202047"/>
                    <a:gd name="connsiteY5" fmla="*/ 1321733 h 1321733"/>
                    <a:gd name="connsiteX6" fmla="*/ 632039 w 1202047"/>
                    <a:gd name="connsiteY6" fmla="*/ 1321733 h 1321733"/>
                    <a:gd name="connsiteX7" fmla="*/ 632039 w 1202047"/>
                    <a:gd name="connsiteY7" fmla="*/ 443970 h 1321733"/>
                    <a:gd name="connsiteX8" fmla="*/ 615563 w 1202047"/>
                    <a:gd name="connsiteY8" fmla="*/ 427494 h 1321733"/>
                    <a:gd name="connsiteX9" fmla="*/ 0 w 1202047"/>
                    <a:gd name="connsiteY9" fmla="*/ 427494 h 1321733"/>
                    <a:gd name="connsiteX10" fmla="*/ 19730 w 1202047"/>
                    <a:gd name="connsiteY10" fmla="*/ 363935 h 1321733"/>
                    <a:gd name="connsiteX11" fmla="*/ 568780 w 1202047"/>
                    <a:gd name="connsiteY11" fmla="*/ 0 h 13217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202047" h="1321733">
                      <a:moveTo>
                        <a:pt x="568780" y="0"/>
                      </a:moveTo>
                      <a:lnTo>
                        <a:pt x="606170" y="0"/>
                      </a:lnTo>
                      <a:cubicBezTo>
                        <a:pt x="935264" y="0"/>
                        <a:pt x="1202047" y="266783"/>
                        <a:pt x="1202047" y="595877"/>
                      </a:cubicBezTo>
                      <a:lnTo>
                        <a:pt x="1202047" y="684310"/>
                      </a:lnTo>
                      <a:lnTo>
                        <a:pt x="1202047" y="734605"/>
                      </a:lnTo>
                      <a:lnTo>
                        <a:pt x="1202047" y="1321733"/>
                      </a:lnTo>
                      <a:lnTo>
                        <a:pt x="632039" y="1321733"/>
                      </a:lnTo>
                      <a:lnTo>
                        <a:pt x="632039" y="443970"/>
                      </a:lnTo>
                      <a:cubicBezTo>
                        <a:pt x="632039" y="434871"/>
                        <a:pt x="624662" y="427494"/>
                        <a:pt x="615563" y="427494"/>
                      </a:cubicBezTo>
                      <a:lnTo>
                        <a:pt x="0" y="427494"/>
                      </a:lnTo>
                      <a:lnTo>
                        <a:pt x="19730" y="363935"/>
                      </a:lnTo>
                      <a:cubicBezTo>
                        <a:pt x="110189" y="150066"/>
                        <a:pt x="321960" y="0"/>
                        <a:pt x="568780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4" name="フリーフォーム: 図形 113">
                  <a:extLst>
                    <a:ext uri="{FF2B5EF4-FFF2-40B4-BE49-F238E27FC236}">
                      <a16:creationId xmlns:a16="http://schemas.microsoft.com/office/drawing/2014/main" id="{638A452F-171F-4F79-B4DF-2DCAC9EC4AE8}"/>
                    </a:ext>
                  </a:extLst>
                </p:cNvPr>
                <p:cNvSpPr/>
                <p:nvPr/>
              </p:nvSpPr>
              <p:spPr>
                <a:xfrm rot="20952697">
                  <a:off x="6359332" y="6569702"/>
                  <a:ext cx="196850" cy="328890"/>
                </a:xfrm>
                <a:custGeom>
                  <a:avLst/>
                  <a:gdLst>
                    <a:gd name="connsiteX0" fmla="*/ 45131 w 221526"/>
                    <a:gd name="connsiteY0" fmla="*/ 1396 h 370118"/>
                    <a:gd name="connsiteX1" fmla="*/ 103469 w 221526"/>
                    <a:gd name="connsiteY1" fmla="*/ 5051 h 370118"/>
                    <a:gd name="connsiteX2" fmla="*/ 112390 w 221526"/>
                    <a:gd name="connsiteY2" fmla="*/ 7442 h 370118"/>
                    <a:gd name="connsiteX3" fmla="*/ 216475 w 221526"/>
                    <a:gd name="connsiteY3" fmla="*/ 187722 h 370118"/>
                    <a:gd name="connsiteX4" fmla="*/ 196845 w 221526"/>
                    <a:gd name="connsiteY4" fmla="*/ 260982 h 370118"/>
                    <a:gd name="connsiteX5" fmla="*/ 16564 w 221526"/>
                    <a:gd name="connsiteY5" fmla="*/ 365067 h 370118"/>
                    <a:gd name="connsiteX6" fmla="*/ 7643 w 221526"/>
                    <a:gd name="connsiteY6" fmla="*/ 362676 h 370118"/>
                    <a:gd name="connsiteX7" fmla="*/ 0 w 221526"/>
                    <a:gd name="connsiteY7" fmla="*/ 358880 h 370118"/>
                    <a:gd name="connsiteX8" fmla="*/ 1 w 221526"/>
                    <a:gd name="connsiteY8" fmla="*/ 1692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  <a:gd name="connsiteX9" fmla="*/ 91441 w 221526"/>
                    <a:gd name="connsiteY9" fmla="*/ 10836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21526" h="370118">
                      <a:moveTo>
                        <a:pt x="1" y="16926"/>
                      </a:moveTo>
                      <a:lnTo>
                        <a:pt x="45131" y="1396"/>
                      </a:lnTo>
                      <a:cubicBezTo>
                        <a:pt x="64070" y="-1241"/>
                        <a:pt x="83837" y="-209"/>
                        <a:pt x="103469" y="5051"/>
                      </a:cubicBezTo>
                      <a:lnTo>
                        <a:pt x="112390" y="7442"/>
                      </a:lnTo>
                      <a:cubicBezTo>
                        <a:pt x="190915" y="28483"/>
                        <a:pt x="237515" y="109197"/>
                        <a:pt x="216475" y="187722"/>
                      </a:cubicBezTo>
                      <a:lnTo>
                        <a:pt x="196845" y="260982"/>
                      </a:lnTo>
                      <a:cubicBezTo>
                        <a:pt x="175804" y="339507"/>
                        <a:pt x="95090" y="386107"/>
                        <a:pt x="16564" y="365067"/>
                      </a:cubicBezTo>
                      <a:lnTo>
                        <a:pt x="7643" y="362676"/>
                      </a:lnTo>
                      <a:lnTo>
                        <a:pt x="0" y="358880"/>
                      </a:lnTo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5" name="フリーフォーム: 図形 114">
                  <a:extLst>
                    <a:ext uri="{FF2B5EF4-FFF2-40B4-BE49-F238E27FC236}">
                      <a16:creationId xmlns:a16="http://schemas.microsoft.com/office/drawing/2014/main" id="{535F5279-42BA-4CE0-B61D-19D518D2D106}"/>
                    </a:ext>
                  </a:extLst>
                </p:cNvPr>
                <p:cNvSpPr/>
                <p:nvPr/>
              </p:nvSpPr>
              <p:spPr>
                <a:xfrm rot="20952697">
                  <a:off x="6358269" y="6608073"/>
                  <a:ext cx="149521" cy="245456"/>
                </a:xfrm>
                <a:custGeom>
                  <a:avLst/>
                  <a:gdLst>
                    <a:gd name="connsiteX0" fmla="*/ 45131 w 221526"/>
                    <a:gd name="connsiteY0" fmla="*/ 1396 h 370118"/>
                    <a:gd name="connsiteX1" fmla="*/ 103469 w 221526"/>
                    <a:gd name="connsiteY1" fmla="*/ 5051 h 370118"/>
                    <a:gd name="connsiteX2" fmla="*/ 112390 w 221526"/>
                    <a:gd name="connsiteY2" fmla="*/ 7442 h 370118"/>
                    <a:gd name="connsiteX3" fmla="*/ 216475 w 221526"/>
                    <a:gd name="connsiteY3" fmla="*/ 187722 h 370118"/>
                    <a:gd name="connsiteX4" fmla="*/ 196845 w 221526"/>
                    <a:gd name="connsiteY4" fmla="*/ 260982 h 370118"/>
                    <a:gd name="connsiteX5" fmla="*/ 16564 w 221526"/>
                    <a:gd name="connsiteY5" fmla="*/ 365067 h 370118"/>
                    <a:gd name="connsiteX6" fmla="*/ 7643 w 221526"/>
                    <a:gd name="connsiteY6" fmla="*/ 362676 h 370118"/>
                    <a:gd name="connsiteX7" fmla="*/ 0 w 221526"/>
                    <a:gd name="connsiteY7" fmla="*/ 358880 h 370118"/>
                    <a:gd name="connsiteX8" fmla="*/ 1 w 221526"/>
                    <a:gd name="connsiteY8" fmla="*/ 1692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  <a:gd name="connsiteX9" fmla="*/ 91441 w 221526"/>
                    <a:gd name="connsiteY9" fmla="*/ 10836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21526" h="370118">
                      <a:moveTo>
                        <a:pt x="1" y="16926"/>
                      </a:moveTo>
                      <a:lnTo>
                        <a:pt x="45131" y="1396"/>
                      </a:lnTo>
                      <a:cubicBezTo>
                        <a:pt x="64070" y="-1241"/>
                        <a:pt x="83837" y="-209"/>
                        <a:pt x="103469" y="5051"/>
                      </a:cubicBezTo>
                      <a:lnTo>
                        <a:pt x="112390" y="7442"/>
                      </a:lnTo>
                      <a:cubicBezTo>
                        <a:pt x="190915" y="28483"/>
                        <a:pt x="237515" y="109197"/>
                        <a:pt x="216475" y="187722"/>
                      </a:cubicBezTo>
                      <a:lnTo>
                        <a:pt x="196845" y="260982"/>
                      </a:lnTo>
                      <a:cubicBezTo>
                        <a:pt x="175804" y="339507"/>
                        <a:pt x="95090" y="386107"/>
                        <a:pt x="16564" y="365067"/>
                      </a:cubicBezTo>
                      <a:lnTo>
                        <a:pt x="7643" y="362676"/>
                      </a:lnTo>
                      <a:lnTo>
                        <a:pt x="0" y="358880"/>
                      </a:lnTo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6" name="月 115">
                  <a:extLst>
                    <a:ext uri="{FF2B5EF4-FFF2-40B4-BE49-F238E27FC236}">
                      <a16:creationId xmlns:a16="http://schemas.microsoft.com/office/drawing/2014/main" id="{D570BC0D-401C-4F4D-A028-F45F59C9A8EE}"/>
                    </a:ext>
                  </a:extLst>
                </p:cNvPr>
                <p:cNvSpPr/>
                <p:nvPr/>
              </p:nvSpPr>
              <p:spPr>
                <a:xfrm rot="20235218" flipH="1">
                  <a:off x="6193510" y="6251918"/>
                  <a:ext cx="190500" cy="552450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7" name="楕円 14">
                  <a:extLst>
                    <a:ext uri="{FF2B5EF4-FFF2-40B4-BE49-F238E27FC236}">
                      <a16:creationId xmlns:a16="http://schemas.microsoft.com/office/drawing/2014/main" id="{0511B2FD-3D02-4BD0-8F9B-D6B737B795DF}"/>
                    </a:ext>
                  </a:extLst>
                </p:cNvPr>
                <p:cNvSpPr/>
                <p:nvPr/>
              </p:nvSpPr>
              <p:spPr>
                <a:xfrm rot="20052697">
                  <a:off x="5981468" y="7011975"/>
                  <a:ext cx="155112" cy="194632"/>
                </a:xfrm>
                <a:custGeom>
                  <a:avLst/>
                  <a:gdLst>
                    <a:gd name="connsiteX0" fmla="*/ 0 w 1157287"/>
                    <a:gd name="connsiteY0" fmla="*/ 148586 h 297172"/>
                    <a:gd name="connsiteX1" fmla="*/ 578644 w 1157287"/>
                    <a:gd name="connsiteY1" fmla="*/ 0 h 297172"/>
                    <a:gd name="connsiteX2" fmla="*/ 1157288 w 1157287"/>
                    <a:gd name="connsiteY2" fmla="*/ 148586 h 297172"/>
                    <a:gd name="connsiteX3" fmla="*/ 578644 w 1157287"/>
                    <a:gd name="connsiteY3" fmla="*/ 297172 h 297172"/>
                    <a:gd name="connsiteX4" fmla="*/ 0 w 1157287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759134"/>
                    <a:gd name="connsiteX1" fmla="*/ 578644 w 1157288"/>
                    <a:gd name="connsiteY1" fmla="*/ 0 h 759134"/>
                    <a:gd name="connsiteX2" fmla="*/ 1157288 w 1157288"/>
                    <a:gd name="connsiteY2" fmla="*/ 148586 h 759134"/>
                    <a:gd name="connsiteX3" fmla="*/ 588169 w 1157288"/>
                    <a:gd name="connsiteY3" fmla="*/ 759134 h 759134"/>
                    <a:gd name="connsiteX4" fmla="*/ 0 w 1157288"/>
                    <a:gd name="connsiteY4" fmla="*/ 148586 h 759134"/>
                    <a:gd name="connsiteX0" fmla="*/ 0 w 1157288"/>
                    <a:gd name="connsiteY0" fmla="*/ 99450 h 709998"/>
                    <a:gd name="connsiteX1" fmla="*/ 567787 w 1157288"/>
                    <a:gd name="connsiteY1" fmla="*/ 0 h 709998"/>
                    <a:gd name="connsiteX2" fmla="*/ 1157288 w 1157288"/>
                    <a:gd name="connsiteY2" fmla="*/ 99450 h 709998"/>
                    <a:gd name="connsiteX3" fmla="*/ 588169 w 1157288"/>
                    <a:gd name="connsiteY3" fmla="*/ 709998 h 709998"/>
                    <a:gd name="connsiteX4" fmla="*/ 0 w 1157288"/>
                    <a:gd name="connsiteY4" fmla="*/ 99450 h 709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57288" h="709998">
                      <a:moveTo>
                        <a:pt x="0" y="99450"/>
                      </a:moveTo>
                      <a:cubicBezTo>
                        <a:pt x="0" y="17388"/>
                        <a:pt x="248211" y="0"/>
                        <a:pt x="567787" y="0"/>
                      </a:cubicBezTo>
                      <a:cubicBezTo>
                        <a:pt x="887363" y="0"/>
                        <a:pt x="1157288" y="17388"/>
                        <a:pt x="1157288" y="99450"/>
                      </a:cubicBezTo>
                      <a:cubicBezTo>
                        <a:pt x="1157288" y="181512"/>
                        <a:pt x="907745" y="709998"/>
                        <a:pt x="588169" y="709998"/>
                      </a:cubicBezTo>
                      <a:cubicBezTo>
                        <a:pt x="268593" y="709998"/>
                        <a:pt x="0" y="181512"/>
                        <a:pt x="0" y="9945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8" name="フリーフォーム: 図形 117">
                  <a:extLst>
                    <a:ext uri="{FF2B5EF4-FFF2-40B4-BE49-F238E27FC236}">
                      <a16:creationId xmlns:a16="http://schemas.microsoft.com/office/drawing/2014/main" id="{5C2A9527-936D-446A-8867-DA6E263DF591}"/>
                    </a:ext>
                  </a:extLst>
                </p:cNvPr>
                <p:cNvSpPr/>
                <p:nvPr/>
              </p:nvSpPr>
              <p:spPr>
                <a:xfrm rot="20052697">
                  <a:off x="6012540" y="7020717"/>
                  <a:ext cx="126041" cy="178776"/>
                </a:xfrm>
                <a:custGeom>
                  <a:avLst/>
                  <a:gdLst>
                    <a:gd name="connsiteX0" fmla="*/ 397621 w 412439"/>
                    <a:gd name="connsiteY0" fmla="*/ 0 h 505684"/>
                    <a:gd name="connsiteX1" fmla="*/ 407079 w 412439"/>
                    <a:gd name="connsiteY1" fmla="*/ 10682 h 505684"/>
                    <a:gd name="connsiteX2" fmla="*/ 412439 w 412439"/>
                    <a:gd name="connsiteY2" fmla="*/ 32265 h 505684"/>
                    <a:gd name="connsiteX3" fmla="*/ 162833 w 412439"/>
                    <a:gd name="connsiteY3" fmla="*/ 505684 h 505684"/>
                    <a:gd name="connsiteX4" fmla="*/ 19619 w 412439"/>
                    <a:gd name="connsiteY4" fmla="*/ 372669 h 505684"/>
                    <a:gd name="connsiteX5" fmla="*/ 0 w 412439"/>
                    <a:gd name="connsiteY5" fmla="*/ 331804 h 505684"/>
                    <a:gd name="connsiteX6" fmla="*/ 21714 w 412439"/>
                    <a:gd name="connsiteY6" fmla="*/ 289326 h 505684"/>
                    <a:gd name="connsiteX7" fmla="*/ 133409 w 412439"/>
                    <a:gd name="connsiteY7" fmla="*/ 151244 h 505684"/>
                    <a:gd name="connsiteX8" fmla="*/ 351028 w 412439"/>
                    <a:gd name="connsiteY8" fmla="*/ 12954 h 5056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12439" h="505684">
                      <a:moveTo>
                        <a:pt x="397621" y="0"/>
                      </a:moveTo>
                      <a:lnTo>
                        <a:pt x="407079" y="10682"/>
                      </a:lnTo>
                      <a:cubicBezTo>
                        <a:pt x="410589" y="17141"/>
                        <a:pt x="412439" y="24311"/>
                        <a:pt x="412439" y="32265"/>
                      </a:cubicBezTo>
                      <a:cubicBezTo>
                        <a:pt x="412439" y="95896"/>
                        <a:pt x="302994" y="505684"/>
                        <a:pt x="162833" y="505684"/>
                      </a:cubicBezTo>
                      <a:cubicBezTo>
                        <a:pt x="110273" y="505684"/>
                        <a:pt x="60857" y="448058"/>
                        <a:pt x="19619" y="372669"/>
                      </a:cubicBezTo>
                      <a:lnTo>
                        <a:pt x="0" y="331804"/>
                      </a:lnTo>
                      <a:lnTo>
                        <a:pt x="21714" y="289326"/>
                      </a:lnTo>
                      <a:cubicBezTo>
                        <a:pt x="50713" y="241286"/>
                        <a:pt x="88170" y="194323"/>
                        <a:pt x="133409" y="151244"/>
                      </a:cubicBezTo>
                      <a:cubicBezTo>
                        <a:pt x="201267" y="86626"/>
                        <a:pt x="276999" y="39924"/>
                        <a:pt x="351028" y="12954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9" name="月 118">
                  <a:extLst>
                    <a:ext uri="{FF2B5EF4-FFF2-40B4-BE49-F238E27FC236}">
                      <a16:creationId xmlns:a16="http://schemas.microsoft.com/office/drawing/2014/main" id="{27BE12F9-3E40-456D-AD22-724ED1294B0E}"/>
                    </a:ext>
                  </a:extLst>
                </p:cNvPr>
                <p:cNvSpPr/>
                <p:nvPr/>
              </p:nvSpPr>
              <p:spPr>
                <a:xfrm rot="4752697">
                  <a:off x="5895382" y="6460826"/>
                  <a:ext cx="45719" cy="229300"/>
                </a:xfrm>
                <a:prstGeom prst="moon">
                  <a:avLst>
                    <a:gd name="adj" fmla="val 55057"/>
                  </a:avLst>
                </a:pr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20" name="楕円 119">
                  <a:extLst>
                    <a:ext uri="{FF2B5EF4-FFF2-40B4-BE49-F238E27FC236}">
                      <a16:creationId xmlns:a16="http://schemas.microsoft.com/office/drawing/2014/main" id="{265F91EE-6B34-4A58-9669-484B26F4033F}"/>
                    </a:ext>
                  </a:extLst>
                </p:cNvPr>
                <p:cNvSpPr/>
                <p:nvPr/>
              </p:nvSpPr>
              <p:spPr>
                <a:xfrm rot="20952697">
                  <a:off x="5891827" y="6690040"/>
                  <a:ext cx="69180" cy="69180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148" name="グループ化 147">
              <a:extLst>
                <a:ext uri="{FF2B5EF4-FFF2-40B4-BE49-F238E27FC236}">
                  <a16:creationId xmlns:a16="http://schemas.microsoft.com/office/drawing/2014/main" id="{464F51EB-3AF0-4B95-9183-A450355E181E}"/>
                </a:ext>
              </a:extLst>
            </p:cNvPr>
            <p:cNvGrpSpPr/>
            <p:nvPr/>
          </p:nvGrpSpPr>
          <p:grpSpPr>
            <a:xfrm>
              <a:off x="7488359" y="4168010"/>
              <a:ext cx="2139707" cy="2482420"/>
              <a:chOff x="-120906" y="-388728"/>
              <a:chExt cx="2955511" cy="3428890"/>
            </a:xfrm>
          </p:grpSpPr>
          <p:sp>
            <p:nvSpPr>
              <p:cNvPr id="149" name="四角形: 上の 2 つの角を丸める 36">
                <a:extLst>
                  <a:ext uri="{FF2B5EF4-FFF2-40B4-BE49-F238E27FC236}">
                    <a16:creationId xmlns:a16="http://schemas.microsoft.com/office/drawing/2014/main" id="{6B68C220-7C9E-46EA-9A18-115420543E92}"/>
                  </a:ext>
                </a:extLst>
              </p:cNvPr>
              <p:cNvSpPr/>
              <p:nvPr/>
            </p:nvSpPr>
            <p:spPr>
              <a:xfrm rot="2700000">
                <a:off x="1310896" y="1045842"/>
                <a:ext cx="236208" cy="368458"/>
              </a:xfrm>
              <a:custGeom>
                <a:avLst/>
                <a:gdLst>
                  <a:gd name="connsiteX0" fmla="*/ 118104 w 236207"/>
                  <a:gd name="connsiteY0" fmla="*/ 0 h 486562"/>
                  <a:gd name="connsiteX1" fmla="*/ 118104 w 236207"/>
                  <a:gd name="connsiteY1" fmla="*/ 0 h 486562"/>
                  <a:gd name="connsiteX2" fmla="*/ 236208 w 236207"/>
                  <a:gd name="connsiteY2" fmla="*/ 118104 h 486562"/>
                  <a:gd name="connsiteX3" fmla="*/ 236207 w 236207"/>
                  <a:gd name="connsiteY3" fmla="*/ 486562 h 486562"/>
                  <a:gd name="connsiteX4" fmla="*/ 236207 w 236207"/>
                  <a:gd name="connsiteY4" fmla="*/ 486562 h 486562"/>
                  <a:gd name="connsiteX5" fmla="*/ 0 w 236207"/>
                  <a:gd name="connsiteY5" fmla="*/ 486562 h 486562"/>
                  <a:gd name="connsiteX6" fmla="*/ 0 w 236207"/>
                  <a:gd name="connsiteY6" fmla="*/ 486562 h 486562"/>
                  <a:gd name="connsiteX7" fmla="*/ 0 w 236207"/>
                  <a:gd name="connsiteY7" fmla="*/ 118104 h 486562"/>
                  <a:gd name="connsiteX8" fmla="*/ 118104 w 236207"/>
                  <a:gd name="connsiteY8" fmla="*/ 0 h 486562"/>
                  <a:gd name="connsiteX0" fmla="*/ 118104 w 236208"/>
                  <a:gd name="connsiteY0" fmla="*/ 0 h 486562"/>
                  <a:gd name="connsiteX1" fmla="*/ 118104 w 236208"/>
                  <a:gd name="connsiteY1" fmla="*/ 0 h 486562"/>
                  <a:gd name="connsiteX2" fmla="*/ 236208 w 236208"/>
                  <a:gd name="connsiteY2" fmla="*/ 118104 h 486562"/>
                  <a:gd name="connsiteX3" fmla="*/ 236207 w 236208"/>
                  <a:gd name="connsiteY3" fmla="*/ 486562 h 486562"/>
                  <a:gd name="connsiteX4" fmla="*/ 236207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486562 h 486562"/>
                  <a:gd name="connsiteX7" fmla="*/ 0 w 236208"/>
                  <a:gd name="connsiteY7" fmla="*/ 118104 h 486562"/>
                  <a:gd name="connsiteX8" fmla="*/ 209544 w 236208"/>
                  <a:gd name="connsiteY8" fmla="*/ 91440 h 486562"/>
                  <a:gd name="connsiteX0" fmla="*/ 118104 w 236208"/>
                  <a:gd name="connsiteY0" fmla="*/ 0 h 486562"/>
                  <a:gd name="connsiteX1" fmla="*/ 118104 w 236208"/>
                  <a:gd name="connsiteY1" fmla="*/ 0 h 486562"/>
                  <a:gd name="connsiteX2" fmla="*/ 236208 w 236208"/>
                  <a:gd name="connsiteY2" fmla="*/ 118104 h 486562"/>
                  <a:gd name="connsiteX3" fmla="*/ 236207 w 236208"/>
                  <a:gd name="connsiteY3" fmla="*/ 486562 h 486562"/>
                  <a:gd name="connsiteX4" fmla="*/ 236207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486562 h 486562"/>
                  <a:gd name="connsiteX7" fmla="*/ 0 w 236208"/>
                  <a:gd name="connsiteY7" fmla="*/ 118104 h 486562"/>
                  <a:gd name="connsiteX0" fmla="*/ 118104 w 236208"/>
                  <a:gd name="connsiteY0" fmla="*/ 0 h 486562"/>
                  <a:gd name="connsiteX1" fmla="*/ 236208 w 236208"/>
                  <a:gd name="connsiteY1" fmla="*/ 118104 h 486562"/>
                  <a:gd name="connsiteX2" fmla="*/ 236207 w 236208"/>
                  <a:gd name="connsiteY2" fmla="*/ 486562 h 486562"/>
                  <a:gd name="connsiteX3" fmla="*/ 236207 w 236208"/>
                  <a:gd name="connsiteY3" fmla="*/ 486562 h 486562"/>
                  <a:gd name="connsiteX4" fmla="*/ 0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118104 h 486562"/>
                  <a:gd name="connsiteX0" fmla="*/ 236208 w 236208"/>
                  <a:gd name="connsiteY0" fmla="*/ 0 h 368458"/>
                  <a:gd name="connsiteX1" fmla="*/ 236207 w 236208"/>
                  <a:gd name="connsiteY1" fmla="*/ 368458 h 368458"/>
                  <a:gd name="connsiteX2" fmla="*/ 236207 w 236208"/>
                  <a:gd name="connsiteY2" fmla="*/ 368458 h 368458"/>
                  <a:gd name="connsiteX3" fmla="*/ 0 w 236208"/>
                  <a:gd name="connsiteY3" fmla="*/ 368458 h 368458"/>
                  <a:gd name="connsiteX4" fmla="*/ 0 w 236208"/>
                  <a:gd name="connsiteY4" fmla="*/ 368458 h 368458"/>
                  <a:gd name="connsiteX5" fmla="*/ 0 w 236208"/>
                  <a:gd name="connsiteY5" fmla="*/ 0 h 3684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6208" h="368458">
                    <a:moveTo>
                      <a:pt x="236208" y="0"/>
                    </a:moveTo>
                    <a:cubicBezTo>
                      <a:pt x="236208" y="122819"/>
                      <a:pt x="236207" y="245639"/>
                      <a:pt x="236207" y="368458"/>
                    </a:cubicBezTo>
                    <a:lnTo>
                      <a:pt x="236207" y="368458"/>
                    </a:lnTo>
                    <a:lnTo>
                      <a:pt x="0" y="368458"/>
                    </a:lnTo>
                    <a:lnTo>
                      <a:pt x="0" y="368458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6CF89C45-E656-43D1-8E4A-10EE934DFC9D}"/>
                  </a:ext>
                </a:extLst>
              </p:cNvPr>
              <p:cNvSpPr/>
              <p:nvPr/>
            </p:nvSpPr>
            <p:spPr>
              <a:xfrm>
                <a:off x="935672" y="888028"/>
                <a:ext cx="509299" cy="446667"/>
              </a:xfrm>
              <a:custGeom>
                <a:avLst/>
                <a:gdLst>
                  <a:gd name="connsiteX0" fmla="*/ 43925 w 509299"/>
                  <a:gd name="connsiteY0" fmla="*/ 0 h 446667"/>
                  <a:gd name="connsiteX1" fmla="*/ 172250 w 509299"/>
                  <a:gd name="connsiteY1" fmla="*/ 0 h 446667"/>
                  <a:gd name="connsiteX2" fmla="*/ 216175 w 509299"/>
                  <a:gd name="connsiteY2" fmla="*/ 43925 h 446667"/>
                  <a:gd name="connsiteX3" fmla="*/ 216175 w 509299"/>
                  <a:gd name="connsiteY3" fmla="*/ 87074 h 446667"/>
                  <a:gd name="connsiteX4" fmla="*/ 212659 w 509299"/>
                  <a:gd name="connsiteY4" fmla="*/ 95563 h 446667"/>
                  <a:gd name="connsiteX5" fmla="*/ 486541 w 509299"/>
                  <a:gd name="connsiteY5" fmla="*/ 316130 h 446667"/>
                  <a:gd name="connsiteX6" fmla="*/ 487617 w 509299"/>
                  <a:gd name="connsiteY6" fmla="*/ 419597 h 446667"/>
                  <a:gd name="connsiteX7" fmla="*/ 373599 w 509299"/>
                  <a:gd name="connsiteY7" fmla="*/ 430099 h 446667"/>
                  <a:gd name="connsiteX8" fmla="*/ 119715 w 509299"/>
                  <a:gd name="connsiteY8" fmla="*/ 139430 h 446667"/>
                  <a:gd name="connsiteX9" fmla="*/ 124473 w 509299"/>
                  <a:gd name="connsiteY9" fmla="*/ 134135 h 446667"/>
                  <a:gd name="connsiteX10" fmla="*/ 47061 w 509299"/>
                  <a:gd name="connsiteY10" fmla="*/ 134135 h 446667"/>
                  <a:gd name="connsiteX11" fmla="*/ 0 w 509299"/>
                  <a:gd name="connsiteY11" fmla="*/ 87074 h 446667"/>
                  <a:gd name="connsiteX12" fmla="*/ 0 w 509299"/>
                  <a:gd name="connsiteY12" fmla="*/ 43925 h 446667"/>
                  <a:gd name="connsiteX13" fmla="*/ 43925 w 509299"/>
                  <a:gd name="connsiteY13" fmla="*/ 0 h 446667"/>
                  <a:gd name="connsiteX0" fmla="*/ 43925 w 509299"/>
                  <a:gd name="connsiteY0" fmla="*/ 0 h 446667"/>
                  <a:gd name="connsiteX1" fmla="*/ 172250 w 509299"/>
                  <a:gd name="connsiteY1" fmla="*/ 0 h 446667"/>
                  <a:gd name="connsiteX2" fmla="*/ 216175 w 509299"/>
                  <a:gd name="connsiteY2" fmla="*/ 43925 h 446667"/>
                  <a:gd name="connsiteX3" fmla="*/ 216175 w 509299"/>
                  <a:gd name="connsiteY3" fmla="*/ 87074 h 446667"/>
                  <a:gd name="connsiteX4" fmla="*/ 212659 w 509299"/>
                  <a:gd name="connsiteY4" fmla="*/ 95563 h 446667"/>
                  <a:gd name="connsiteX5" fmla="*/ 486541 w 509299"/>
                  <a:gd name="connsiteY5" fmla="*/ 316130 h 446667"/>
                  <a:gd name="connsiteX6" fmla="*/ 487617 w 509299"/>
                  <a:gd name="connsiteY6" fmla="*/ 419597 h 446667"/>
                  <a:gd name="connsiteX7" fmla="*/ 373599 w 509299"/>
                  <a:gd name="connsiteY7" fmla="*/ 430099 h 446667"/>
                  <a:gd name="connsiteX8" fmla="*/ 119715 w 509299"/>
                  <a:gd name="connsiteY8" fmla="*/ 139430 h 446667"/>
                  <a:gd name="connsiteX9" fmla="*/ 47061 w 509299"/>
                  <a:gd name="connsiteY9" fmla="*/ 134135 h 446667"/>
                  <a:gd name="connsiteX10" fmla="*/ 0 w 509299"/>
                  <a:gd name="connsiteY10" fmla="*/ 87074 h 446667"/>
                  <a:gd name="connsiteX11" fmla="*/ 0 w 509299"/>
                  <a:gd name="connsiteY11" fmla="*/ 43925 h 446667"/>
                  <a:gd name="connsiteX12" fmla="*/ 43925 w 509299"/>
                  <a:gd name="connsiteY12" fmla="*/ 0 h 4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09299" h="446667">
                    <a:moveTo>
                      <a:pt x="43925" y="0"/>
                    </a:moveTo>
                    <a:lnTo>
                      <a:pt x="172250" y="0"/>
                    </a:lnTo>
                    <a:cubicBezTo>
                      <a:pt x="196509" y="0"/>
                      <a:pt x="216175" y="19666"/>
                      <a:pt x="216175" y="43925"/>
                    </a:cubicBezTo>
                    <a:lnTo>
                      <a:pt x="216175" y="87074"/>
                    </a:lnTo>
                    <a:lnTo>
                      <a:pt x="212659" y="95563"/>
                    </a:lnTo>
                    <a:lnTo>
                      <a:pt x="486541" y="316130"/>
                    </a:lnTo>
                    <a:cubicBezTo>
                      <a:pt x="516187" y="343134"/>
                      <a:pt x="517206" y="389872"/>
                      <a:pt x="487617" y="419597"/>
                    </a:cubicBezTo>
                    <a:cubicBezTo>
                      <a:pt x="458027" y="449324"/>
                      <a:pt x="403244" y="457102"/>
                      <a:pt x="373599" y="430099"/>
                    </a:cubicBezTo>
                    <a:lnTo>
                      <a:pt x="119715" y="139430"/>
                    </a:lnTo>
                    <a:lnTo>
                      <a:pt x="47061" y="134135"/>
                    </a:lnTo>
                    <a:cubicBezTo>
                      <a:pt x="21070" y="134135"/>
                      <a:pt x="0" y="113065"/>
                      <a:pt x="0" y="87074"/>
                    </a:cubicBezTo>
                    <a:lnTo>
                      <a:pt x="0" y="43925"/>
                    </a:lnTo>
                    <a:cubicBezTo>
                      <a:pt x="0" y="19666"/>
                      <a:pt x="19666" y="0"/>
                      <a:pt x="43925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51" name="グループ化 150">
                <a:extLst>
                  <a:ext uri="{FF2B5EF4-FFF2-40B4-BE49-F238E27FC236}">
                    <a16:creationId xmlns:a16="http://schemas.microsoft.com/office/drawing/2014/main" id="{10ECC32B-675D-433A-B0E2-624CBD663022}"/>
                  </a:ext>
                </a:extLst>
              </p:cNvPr>
              <p:cNvGrpSpPr/>
              <p:nvPr/>
            </p:nvGrpSpPr>
            <p:grpSpPr>
              <a:xfrm rot="20700000">
                <a:off x="1099740" y="1827334"/>
                <a:ext cx="351331" cy="680466"/>
                <a:chOff x="1042107" y="1854931"/>
                <a:chExt cx="351331" cy="680466"/>
              </a:xfrm>
            </p:grpSpPr>
            <p:sp>
              <p:nvSpPr>
                <p:cNvPr id="199" name="台形 329">
                  <a:extLst>
                    <a:ext uri="{FF2B5EF4-FFF2-40B4-BE49-F238E27FC236}">
                      <a16:creationId xmlns:a16="http://schemas.microsoft.com/office/drawing/2014/main" id="{921C9BED-3308-40E7-87CA-3434626819F5}"/>
                    </a:ext>
                  </a:extLst>
                </p:cNvPr>
                <p:cNvSpPr/>
                <p:nvPr/>
              </p:nvSpPr>
              <p:spPr>
                <a:xfrm rot="10800000">
                  <a:off x="1171451" y="1854931"/>
                  <a:ext cx="221987" cy="544249"/>
                </a:xfrm>
                <a:custGeom>
                  <a:avLst/>
                  <a:gdLst>
                    <a:gd name="connsiteX0" fmla="*/ 0 w 199873"/>
                    <a:gd name="connsiteY0" fmla="*/ 536012 h 536012"/>
                    <a:gd name="connsiteX1" fmla="*/ 37780 w 199873"/>
                    <a:gd name="connsiteY1" fmla="*/ 0 h 536012"/>
                    <a:gd name="connsiteX2" fmla="*/ 162093 w 199873"/>
                    <a:gd name="connsiteY2" fmla="*/ 0 h 536012"/>
                    <a:gd name="connsiteX3" fmla="*/ 199873 w 199873"/>
                    <a:gd name="connsiteY3" fmla="*/ 536012 h 536012"/>
                    <a:gd name="connsiteX4" fmla="*/ 0 w 199873"/>
                    <a:gd name="connsiteY4" fmla="*/ 536012 h 536012"/>
                    <a:gd name="connsiteX0" fmla="*/ 0 w 207595"/>
                    <a:gd name="connsiteY0" fmla="*/ 536012 h 552394"/>
                    <a:gd name="connsiteX1" fmla="*/ 37780 w 207595"/>
                    <a:gd name="connsiteY1" fmla="*/ 0 h 552394"/>
                    <a:gd name="connsiteX2" fmla="*/ 162093 w 207595"/>
                    <a:gd name="connsiteY2" fmla="*/ 0 h 552394"/>
                    <a:gd name="connsiteX3" fmla="*/ 199873 w 207595"/>
                    <a:gd name="connsiteY3" fmla="*/ 536012 h 552394"/>
                    <a:gd name="connsiteX4" fmla="*/ 0 w 207595"/>
                    <a:gd name="connsiteY4" fmla="*/ 536012 h 552394"/>
                    <a:gd name="connsiteX0" fmla="*/ 0 w 212786"/>
                    <a:gd name="connsiteY0" fmla="*/ 536012 h 539200"/>
                    <a:gd name="connsiteX1" fmla="*/ 37780 w 212786"/>
                    <a:gd name="connsiteY1" fmla="*/ 0 h 539200"/>
                    <a:gd name="connsiteX2" fmla="*/ 162093 w 212786"/>
                    <a:gd name="connsiteY2" fmla="*/ 0 h 539200"/>
                    <a:gd name="connsiteX3" fmla="*/ 205626 w 212786"/>
                    <a:gd name="connsiteY3" fmla="*/ 514545 h 539200"/>
                    <a:gd name="connsiteX4" fmla="*/ 0 w 212786"/>
                    <a:gd name="connsiteY4" fmla="*/ 536012 h 539200"/>
                    <a:gd name="connsiteX0" fmla="*/ 0 w 221987"/>
                    <a:gd name="connsiteY0" fmla="*/ 536012 h 544249"/>
                    <a:gd name="connsiteX1" fmla="*/ 37780 w 221987"/>
                    <a:gd name="connsiteY1" fmla="*/ 0 h 544249"/>
                    <a:gd name="connsiteX2" fmla="*/ 162093 w 221987"/>
                    <a:gd name="connsiteY2" fmla="*/ 0 h 544249"/>
                    <a:gd name="connsiteX3" fmla="*/ 205626 w 221987"/>
                    <a:gd name="connsiteY3" fmla="*/ 514545 h 544249"/>
                    <a:gd name="connsiteX4" fmla="*/ 0 w 221987"/>
                    <a:gd name="connsiteY4" fmla="*/ 536012 h 5442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1987" h="544249">
                      <a:moveTo>
                        <a:pt x="0" y="536012"/>
                      </a:moveTo>
                      <a:lnTo>
                        <a:pt x="37780" y="0"/>
                      </a:lnTo>
                      <a:lnTo>
                        <a:pt x="162093" y="0"/>
                      </a:lnTo>
                      <a:cubicBezTo>
                        <a:pt x="174686" y="178671"/>
                        <a:pt x="256152" y="464215"/>
                        <a:pt x="205626" y="514545"/>
                      </a:cubicBezTo>
                      <a:cubicBezTo>
                        <a:pt x="155100" y="564875"/>
                        <a:pt x="66624" y="536012"/>
                        <a:pt x="0" y="536012"/>
                      </a:cubicBezTo>
                      <a:close/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00" name="フリーフォーム: 図形 199">
                  <a:extLst>
                    <a:ext uri="{FF2B5EF4-FFF2-40B4-BE49-F238E27FC236}">
                      <a16:creationId xmlns:a16="http://schemas.microsoft.com/office/drawing/2014/main" id="{0AC20A4C-FD64-46F6-B709-394331F56EC9}"/>
                    </a:ext>
                  </a:extLst>
                </p:cNvPr>
                <p:cNvSpPr/>
                <p:nvPr/>
              </p:nvSpPr>
              <p:spPr>
                <a:xfrm>
                  <a:off x="1042107" y="2363108"/>
                  <a:ext cx="343610" cy="172289"/>
                </a:xfrm>
                <a:custGeom>
                  <a:avLst/>
                  <a:gdLst>
                    <a:gd name="connsiteX0" fmla="*/ 92869 w 415554"/>
                    <a:gd name="connsiteY0" fmla="*/ 0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16" fmla="*/ 92869 w 415554"/>
                    <a:gd name="connsiteY16" fmla="*/ 0 h 185737"/>
                    <a:gd name="connsiteX0" fmla="*/ 92869 w 415554"/>
                    <a:gd name="connsiteY0" fmla="*/ 796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17" fmla="*/ 92869 w 415554"/>
                    <a:gd name="connsiteY17" fmla="*/ 796 h 186533"/>
                    <a:gd name="connsiteX0" fmla="*/ 0 w 415554"/>
                    <a:gd name="connsiteY0" fmla="*/ 93665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0" fmla="*/ 0 w 415554"/>
                    <a:gd name="connsiteY0" fmla="*/ 92869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0" fmla="*/ 0 w 415554"/>
                    <a:gd name="connsiteY0" fmla="*/ 145358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415554" h="185737">
                      <a:moveTo>
                        <a:pt x="0" y="145358"/>
                      </a:moveTo>
                      <a:lnTo>
                        <a:pt x="203774" y="0"/>
                      </a:lnTo>
                      <a:lnTo>
                        <a:pt x="220940" y="0"/>
                      </a:lnTo>
                      <a:lnTo>
                        <a:pt x="233621" y="10297"/>
                      </a:lnTo>
                      <a:cubicBezTo>
                        <a:pt x="252907" y="20854"/>
                        <a:pt x="279551" y="27384"/>
                        <a:pt x="308980" y="27384"/>
                      </a:cubicBezTo>
                      <a:cubicBezTo>
                        <a:pt x="338410" y="27384"/>
                        <a:pt x="365053" y="20854"/>
                        <a:pt x="384339" y="10297"/>
                      </a:cubicBezTo>
                      <a:lnTo>
                        <a:pt x="386521" y="8525"/>
                      </a:lnTo>
                      <a:lnTo>
                        <a:pt x="398771" y="16784"/>
                      </a:lnTo>
                      <a:cubicBezTo>
                        <a:pt x="409140" y="27153"/>
                        <a:pt x="415554" y="41479"/>
                        <a:pt x="415554" y="57302"/>
                      </a:cubicBezTo>
                      <a:lnTo>
                        <a:pt x="415554" y="162026"/>
                      </a:lnTo>
                      <a:cubicBezTo>
                        <a:pt x="415554" y="175121"/>
                        <a:pt x="404938" y="185737"/>
                        <a:pt x="391843" y="185737"/>
                      </a:cubicBezTo>
                      <a:lnTo>
                        <a:pt x="345384" y="185737"/>
                      </a:lnTo>
                      <a:lnTo>
                        <a:pt x="170183" y="185737"/>
                      </a:lnTo>
                      <a:lnTo>
                        <a:pt x="40379" y="185737"/>
                      </a:lnTo>
                      <a:cubicBezTo>
                        <a:pt x="18078" y="185737"/>
                        <a:pt x="0" y="167659"/>
                        <a:pt x="0" y="14535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52" name="台形 151">
                <a:extLst>
                  <a:ext uri="{FF2B5EF4-FFF2-40B4-BE49-F238E27FC236}">
                    <a16:creationId xmlns:a16="http://schemas.microsoft.com/office/drawing/2014/main" id="{5B70BD92-F5F0-428B-AE48-E14FDA8D508E}"/>
                  </a:ext>
                </a:extLst>
              </p:cNvPr>
              <p:cNvSpPr/>
              <p:nvPr/>
            </p:nvSpPr>
            <p:spPr>
              <a:xfrm rot="15300000">
                <a:off x="1343066" y="1663603"/>
                <a:ext cx="409370" cy="450058"/>
              </a:xfrm>
              <a:prstGeom prst="trapezoid">
                <a:avLst>
                  <a:gd name="adj" fmla="val 11146"/>
                </a:avLst>
              </a:prstGeom>
              <a:solidFill>
                <a:srgbClr val="4472C4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3" name="台形 152">
                <a:extLst>
                  <a:ext uri="{FF2B5EF4-FFF2-40B4-BE49-F238E27FC236}">
                    <a16:creationId xmlns:a16="http://schemas.microsoft.com/office/drawing/2014/main" id="{F585E447-CE6B-4ED5-9682-4C8D68C41C05}"/>
                  </a:ext>
                </a:extLst>
              </p:cNvPr>
              <p:cNvSpPr/>
              <p:nvPr/>
            </p:nvSpPr>
            <p:spPr>
              <a:xfrm>
                <a:off x="1482573" y="7632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54" name="グループ化 153">
                <a:extLst>
                  <a:ext uri="{FF2B5EF4-FFF2-40B4-BE49-F238E27FC236}">
                    <a16:creationId xmlns:a16="http://schemas.microsoft.com/office/drawing/2014/main" id="{C0E46437-4727-42A4-84D1-6DB5DCAC05CD}"/>
                  </a:ext>
                </a:extLst>
              </p:cNvPr>
              <p:cNvGrpSpPr/>
              <p:nvPr/>
            </p:nvGrpSpPr>
            <p:grpSpPr>
              <a:xfrm>
                <a:off x="934875" y="-388728"/>
                <a:ext cx="1286386" cy="1247287"/>
                <a:chOff x="380071" y="1415664"/>
                <a:chExt cx="1286386" cy="1247287"/>
              </a:xfrm>
            </p:grpSpPr>
            <p:sp>
              <p:nvSpPr>
                <p:cNvPr id="189" name="楕円 1">
                  <a:extLst>
                    <a:ext uri="{FF2B5EF4-FFF2-40B4-BE49-F238E27FC236}">
                      <a16:creationId xmlns:a16="http://schemas.microsoft.com/office/drawing/2014/main" id="{4FF8D01C-4049-43AC-8461-9357001F5BA4}"/>
                    </a:ext>
                  </a:extLst>
                </p:cNvPr>
                <p:cNvSpPr/>
                <p:nvPr/>
              </p:nvSpPr>
              <p:spPr>
                <a:xfrm>
                  <a:off x="394234" y="2072977"/>
                  <a:ext cx="203273" cy="246667"/>
                </a:xfrm>
                <a:custGeom>
                  <a:avLst/>
                  <a:gdLst>
                    <a:gd name="connsiteX0" fmla="*/ 0 w 377825"/>
                    <a:gd name="connsiteY0" fmla="*/ 40997 h 81993"/>
                    <a:gd name="connsiteX1" fmla="*/ 188913 w 377825"/>
                    <a:gd name="connsiteY1" fmla="*/ 0 h 81993"/>
                    <a:gd name="connsiteX2" fmla="*/ 377826 w 377825"/>
                    <a:gd name="connsiteY2" fmla="*/ 40997 h 81993"/>
                    <a:gd name="connsiteX3" fmla="*/ 188913 w 377825"/>
                    <a:gd name="connsiteY3" fmla="*/ 81994 h 81993"/>
                    <a:gd name="connsiteX4" fmla="*/ 0 w 377825"/>
                    <a:gd name="connsiteY4" fmla="*/ 40997 h 81993"/>
                    <a:gd name="connsiteX0" fmla="*/ 1292 w 379118"/>
                    <a:gd name="connsiteY0" fmla="*/ 250547 h 291974"/>
                    <a:gd name="connsiteX1" fmla="*/ 272755 w 379118"/>
                    <a:gd name="connsiteY1" fmla="*/ 0 h 291974"/>
                    <a:gd name="connsiteX2" fmla="*/ 379118 w 379118"/>
                    <a:gd name="connsiteY2" fmla="*/ 250547 h 291974"/>
                    <a:gd name="connsiteX3" fmla="*/ 190205 w 379118"/>
                    <a:gd name="connsiteY3" fmla="*/ 291544 h 291974"/>
                    <a:gd name="connsiteX4" fmla="*/ 1292 w 379118"/>
                    <a:gd name="connsiteY4" fmla="*/ 250547 h 291974"/>
                    <a:gd name="connsiteX0" fmla="*/ 1685 w 300136"/>
                    <a:gd name="connsiteY0" fmla="*/ 187583 h 294330"/>
                    <a:gd name="connsiteX1" fmla="*/ 193773 w 300136"/>
                    <a:gd name="connsiteY1" fmla="*/ 536 h 294330"/>
                    <a:gd name="connsiteX2" fmla="*/ 300136 w 300136"/>
                    <a:gd name="connsiteY2" fmla="*/ 251083 h 294330"/>
                    <a:gd name="connsiteX3" fmla="*/ 111223 w 300136"/>
                    <a:gd name="connsiteY3" fmla="*/ 292080 h 294330"/>
                    <a:gd name="connsiteX4" fmla="*/ 1685 w 300136"/>
                    <a:gd name="connsiteY4" fmla="*/ 187583 h 294330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732 w 197787"/>
                    <a:gd name="connsiteY0" fmla="*/ 187607 h 263128"/>
                    <a:gd name="connsiteX1" fmla="*/ 192820 w 197787"/>
                    <a:gd name="connsiteY1" fmla="*/ 560 h 263128"/>
                    <a:gd name="connsiteX2" fmla="*/ 129320 w 197787"/>
                    <a:gd name="connsiteY2" fmla="*/ 254004 h 263128"/>
                    <a:gd name="connsiteX3" fmla="*/ 732 w 197787"/>
                    <a:gd name="connsiteY3" fmla="*/ 187607 h 263128"/>
                    <a:gd name="connsiteX0" fmla="*/ 83 w 233281"/>
                    <a:gd name="connsiteY0" fmla="*/ 187152 h 229950"/>
                    <a:gd name="connsiteX1" fmla="*/ 192171 w 233281"/>
                    <a:gd name="connsiteY1" fmla="*/ 105 h 229950"/>
                    <a:gd name="connsiteX2" fmla="*/ 217571 w 233281"/>
                    <a:gd name="connsiteY2" fmla="*/ 215449 h 229950"/>
                    <a:gd name="connsiteX3" fmla="*/ 83 w 233281"/>
                    <a:gd name="connsiteY3" fmla="*/ 187152 h 229950"/>
                    <a:gd name="connsiteX0" fmla="*/ 1595 w 234793"/>
                    <a:gd name="connsiteY0" fmla="*/ 187171 h 236717"/>
                    <a:gd name="connsiteX1" fmla="*/ 193683 w 234793"/>
                    <a:gd name="connsiteY1" fmla="*/ 124 h 236717"/>
                    <a:gd name="connsiteX2" fmla="*/ 219083 w 234793"/>
                    <a:gd name="connsiteY2" fmla="*/ 215468 h 236717"/>
                    <a:gd name="connsiteX3" fmla="*/ 1595 w 234793"/>
                    <a:gd name="connsiteY3" fmla="*/ 187171 h 236717"/>
                    <a:gd name="connsiteX0" fmla="*/ 1824 w 203273"/>
                    <a:gd name="connsiteY0" fmla="*/ 206110 h 246667"/>
                    <a:gd name="connsiteX1" fmla="*/ 165337 w 203273"/>
                    <a:gd name="connsiteY1" fmla="*/ 13 h 246667"/>
                    <a:gd name="connsiteX2" fmla="*/ 190737 w 203273"/>
                    <a:gd name="connsiteY2" fmla="*/ 215357 h 246667"/>
                    <a:gd name="connsiteX3" fmla="*/ 1824 w 203273"/>
                    <a:gd name="connsiteY3" fmla="*/ 206110 h 2466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3273" h="246667">
                      <a:moveTo>
                        <a:pt x="1824" y="206110"/>
                      </a:moveTo>
                      <a:cubicBezTo>
                        <a:pt x="-18284" y="144819"/>
                        <a:pt x="133852" y="-1528"/>
                        <a:pt x="165337" y="13"/>
                      </a:cubicBezTo>
                      <a:cubicBezTo>
                        <a:pt x="196822" y="1554"/>
                        <a:pt x="217989" y="181008"/>
                        <a:pt x="190737" y="215357"/>
                      </a:cubicBezTo>
                      <a:cubicBezTo>
                        <a:pt x="163485" y="249706"/>
                        <a:pt x="21932" y="267401"/>
                        <a:pt x="1824" y="206110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0" name="四角形: 角を丸くする 189">
                  <a:extLst>
                    <a:ext uri="{FF2B5EF4-FFF2-40B4-BE49-F238E27FC236}">
                      <a16:creationId xmlns:a16="http://schemas.microsoft.com/office/drawing/2014/main" id="{A124E599-6193-4D65-9137-7B5E965B9660}"/>
                    </a:ext>
                  </a:extLst>
                </p:cNvPr>
                <p:cNvSpPr/>
                <p:nvPr/>
              </p:nvSpPr>
              <p:spPr>
                <a:xfrm>
                  <a:off x="471881" y="1458397"/>
                  <a:ext cx="1112808" cy="1204554"/>
                </a:xfrm>
                <a:prstGeom prst="roundRect">
                  <a:avLst>
                    <a:gd name="adj" fmla="val 48479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1" name="楕円 190">
                  <a:extLst>
                    <a:ext uri="{FF2B5EF4-FFF2-40B4-BE49-F238E27FC236}">
                      <a16:creationId xmlns:a16="http://schemas.microsoft.com/office/drawing/2014/main" id="{C1E4AAEF-41FC-41C7-A792-F68662C40200}"/>
                    </a:ext>
                  </a:extLst>
                </p:cNvPr>
                <p:cNvSpPr/>
                <p:nvPr/>
              </p:nvSpPr>
              <p:spPr>
                <a:xfrm>
                  <a:off x="532432" y="1939464"/>
                  <a:ext cx="114972" cy="20320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2" name="正方形/長方形 11">
                  <a:extLst>
                    <a:ext uri="{FF2B5EF4-FFF2-40B4-BE49-F238E27FC236}">
                      <a16:creationId xmlns:a16="http://schemas.microsoft.com/office/drawing/2014/main" id="{5F21CA40-8A42-4AFC-BFAB-08C633A3E691}"/>
                    </a:ext>
                  </a:extLst>
                </p:cNvPr>
                <p:cNvSpPr/>
                <p:nvPr/>
              </p:nvSpPr>
              <p:spPr>
                <a:xfrm>
                  <a:off x="963146" y="1768588"/>
                  <a:ext cx="114972" cy="359039"/>
                </a:xfrm>
                <a:custGeom>
                  <a:avLst/>
                  <a:gdLst>
                    <a:gd name="connsiteX0" fmla="*/ 0 w 114972"/>
                    <a:gd name="connsiteY0" fmla="*/ 0 h 361420"/>
                    <a:gd name="connsiteX1" fmla="*/ 114972 w 114972"/>
                    <a:gd name="connsiteY1" fmla="*/ 0 h 361420"/>
                    <a:gd name="connsiteX2" fmla="*/ 114972 w 114972"/>
                    <a:gd name="connsiteY2" fmla="*/ 361420 h 361420"/>
                    <a:gd name="connsiteX3" fmla="*/ 0 w 114972"/>
                    <a:gd name="connsiteY3" fmla="*/ 361420 h 361420"/>
                    <a:gd name="connsiteX4" fmla="*/ 0 w 114972"/>
                    <a:gd name="connsiteY4" fmla="*/ 0 h 361420"/>
                    <a:gd name="connsiteX0" fmla="*/ 0 w 114972"/>
                    <a:gd name="connsiteY0" fmla="*/ 0 h 361420"/>
                    <a:gd name="connsiteX1" fmla="*/ 114972 w 114972"/>
                    <a:gd name="connsiteY1" fmla="*/ 0 h 361420"/>
                    <a:gd name="connsiteX2" fmla="*/ 84015 w 114972"/>
                    <a:gd name="connsiteY2" fmla="*/ 359039 h 361420"/>
                    <a:gd name="connsiteX3" fmla="*/ 0 w 114972"/>
                    <a:gd name="connsiteY3" fmla="*/ 361420 h 361420"/>
                    <a:gd name="connsiteX4" fmla="*/ 0 w 114972"/>
                    <a:gd name="connsiteY4" fmla="*/ 0 h 361420"/>
                    <a:gd name="connsiteX0" fmla="*/ 0 w 114972"/>
                    <a:gd name="connsiteY0" fmla="*/ 0 h 359039"/>
                    <a:gd name="connsiteX1" fmla="*/ 114972 w 114972"/>
                    <a:gd name="connsiteY1" fmla="*/ 0 h 359039"/>
                    <a:gd name="connsiteX2" fmla="*/ 84015 w 114972"/>
                    <a:gd name="connsiteY2" fmla="*/ 359039 h 359039"/>
                    <a:gd name="connsiteX3" fmla="*/ 0 w 114972"/>
                    <a:gd name="connsiteY3" fmla="*/ 356658 h 359039"/>
                    <a:gd name="connsiteX4" fmla="*/ 0 w 114972"/>
                    <a:gd name="connsiteY4" fmla="*/ 0 h 3590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972" h="359039">
                      <a:moveTo>
                        <a:pt x="0" y="0"/>
                      </a:moveTo>
                      <a:lnTo>
                        <a:pt x="114972" y="0"/>
                      </a:lnTo>
                      <a:lnTo>
                        <a:pt x="84015" y="359039"/>
                      </a:lnTo>
                      <a:lnTo>
                        <a:pt x="0" y="356658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3" name="楕円 14">
                  <a:extLst>
                    <a:ext uri="{FF2B5EF4-FFF2-40B4-BE49-F238E27FC236}">
                      <a16:creationId xmlns:a16="http://schemas.microsoft.com/office/drawing/2014/main" id="{B890F7F4-3A14-480E-87FA-8166C05827A7}"/>
                    </a:ext>
                  </a:extLst>
                </p:cNvPr>
                <p:cNvSpPr/>
                <p:nvPr/>
              </p:nvSpPr>
              <p:spPr>
                <a:xfrm rot="20700000">
                  <a:off x="597507" y="2319644"/>
                  <a:ext cx="155112" cy="194632"/>
                </a:xfrm>
                <a:custGeom>
                  <a:avLst/>
                  <a:gdLst>
                    <a:gd name="connsiteX0" fmla="*/ 0 w 1157287"/>
                    <a:gd name="connsiteY0" fmla="*/ 148586 h 297172"/>
                    <a:gd name="connsiteX1" fmla="*/ 578644 w 1157287"/>
                    <a:gd name="connsiteY1" fmla="*/ 0 h 297172"/>
                    <a:gd name="connsiteX2" fmla="*/ 1157288 w 1157287"/>
                    <a:gd name="connsiteY2" fmla="*/ 148586 h 297172"/>
                    <a:gd name="connsiteX3" fmla="*/ 578644 w 1157287"/>
                    <a:gd name="connsiteY3" fmla="*/ 297172 h 297172"/>
                    <a:gd name="connsiteX4" fmla="*/ 0 w 1157287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759134"/>
                    <a:gd name="connsiteX1" fmla="*/ 578644 w 1157288"/>
                    <a:gd name="connsiteY1" fmla="*/ 0 h 759134"/>
                    <a:gd name="connsiteX2" fmla="*/ 1157288 w 1157288"/>
                    <a:gd name="connsiteY2" fmla="*/ 148586 h 759134"/>
                    <a:gd name="connsiteX3" fmla="*/ 588169 w 1157288"/>
                    <a:gd name="connsiteY3" fmla="*/ 759134 h 759134"/>
                    <a:gd name="connsiteX4" fmla="*/ 0 w 1157288"/>
                    <a:gd name="connsiteY4" fmla="*/ 148586 h 759134"/>
                    <a:gd name="connsiteX0" fmla="*/ 0 w 1157288"/>
                    <a:gd name="connsiteY0" fmla="*/ 99450 h 709998"/>
                    <a:gd name="connsiteX1" fmla="*/ 567787 w 1157288"/>
                    <a:gd name="connsiteY1" fmla="*/ 0 h 709998"/>
                    <a:gd name="connsiteX2" fmla="*/ 1157288 w 1157288"/>
                    <a:gd name="connsiteY2" fmla="*/ 99450 h 709998"/>
                    <a:gd name="connsiteX3" fmla="*/ 588169 w 1157288"/>
                    <a:gd name="connsiteY3" fmla="*/ 709998 h 709998"/>
                    <a:gd name="connsiteX4" fmla="*/ 0 w 1157288"/>
                    <a:gd name="connsiteY4" fmla="*/ 99450 h 709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57288" h="709998">
                      <a:moveTo>
                        <a:pt x="0" y="99450"/>
                      </a:moveTo>
                      <a:cubicBezTo>
                        <a:pt x="0" y="17388"/>
                        <a:pt x="248211" y="0"/>
                        <a:pt x="567787" y="0"/>
                      </a:cubicBezTo>
                      <a:cubicBezTo>
                        <a:pt x="887363" y="0"/>
                        <a:pt x="1157288" y="17388"/>
                        <a:pt x="1157288" y="99450"/>
                      </a:cubicBezTo>
                      <a:cubicBezTo>
                        <a:pt x="1157288" y="181512"/>
                        <a:pt x="907745" y="709998"/>
                        <a:pt x="588169" y="709998"/>
                      </a:cubicBezTo>
                      <a:cubicBezTo>
                        <a:pt x="268593" y="709998"/>
                        <a:pt x="0" y="181512"/>
                        <a:pt x="0" y="9945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4" name="フリーフォーム: 図形 193">
                  <a:extLst>
                    <a:ext uri="{FF2B5EF4-FFF2-40B4-BE49-F238E27FC236}">
                      <a16:creationId xmlns:a16="http://schemas.microsoft.com/office/drawing/2014/main" id="{89842870-9432-455D-9240-A95FEA4E3776}"/>
                    </a:ext>
                  </a:extLst>
                </p:cNvPr>
                <p:cNvSpPr/>
                <p:nvPr/>
              </p:nvSpPr>
              <p:spPr>
                <a:xfrm rot="20700000">
                  <a:off x="628135" y="2331467"/>
                  <a:ext cx="126041" cy="178776"/>
                </a:xfrm>
                <a:custGeom>
                  <a:avLst/>
                  <a:gdLst>
                    <a:gd name="connsiteX0" fmla="*/ 397621 w 412439"/>
                    <a:gd name="connsiteY0" fmla="*/ 0 h 505684"/>
                    <a:gd name="connsiteX1" fmla="*/ 407079 w 412439"/>
                    <a:gd name="connsiteY1" fmla="*/ 10682 h 505684"/>
                    <a:gd name="connsiteX2" fmla="*/ 412439 w 412439"/>
                    <a:gd name="connsiteY2" fmla="*/ 32265 h 505684"/>
                    <a:gd name="connsiteX3" fmla="*/ 162833 w 412439"/>
                    <a:gd name="connsiteY3" fmla="*/ 505684 h 505684"/>
                    <a:gd name="connsiteX4" fmla="*/ 19619 w 412439"/>
                    <a:gd name="connsiteY4" fmla="*/ 372669 h 505684"/>
                    <a:gd name="connsiteX5" fmla="*/ 0 w 412439"/>
                    <a:gd name="connsiteY5" fmla="*/ 331804 h 505684"/>
                    <a:gd name="connsiteX6" fmla="*/ 21714 w 412439"/>
                    <a:gd name="connsiteY6" fmla="*/ 289326 h 505684"/>
                    <a:gd name="connsiteX7" fmla="*/ 133409 w 412439"/>
                    <a:gd name="connsiteY7" fmla="*/ 151244 h 505684"/>
                    <a:gd name="connsiteX8" fmla="*/ 351028 w 412439"/>
                    <a:gd name="connsiteY8" fmla="*/ 12954 h 5056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12439" h="505684">
                      <a:moveTo>
                        <a:pt x="397621" y="0"/>
                      </a:moveTo>
                      <a:lnTo>
                        <a:pt x="407079" y="10682"/>
                      </a:lnTo>
                      <a:cubicBezTo>
                        <a:pt x="410589" y="17141"/>
                        <a:pt x="412439" y="24311"/>
                        <a:pt x="412439" y="32265"/>
                      </a:cubicBezTo>
                      <a:cubicBezTo>
                        <a:pt x="412439" y="95896"/>
                        <a:pt x="302994" y="505684"/>
                        <a:pt x="162833" y="505684"/>
                      </a:cubicBezTo>
                      <a:cubicBezTo>
                        <a:pt x="110273" y="505684"/>
                        <a:pt x="60857" y="448058"/>
                        <a:pt x="19619" y="372669"/>
                      </a:cubicBezTo>
                      <a:lnTo>
                        <a:pt x="0" y="331804"/>
                      </a:lnTo>
                      <a:lnTo>
                        <a:pt x="21714" y="289326"/>
                      </a:lnTo>
                      <a:cubicBezTo>
                        <a:pt x="50713" y="241286"/>
                        <a:pt x="88170" y="194323"/>
                        <a:pt x="133409" y="151244"/>
                      </a:cubicBezTo>
                      <a:cubicBezTo>
                        <a:pt x="201267" y="86626"/>
                        <a:pt x="276999" y="39924"/>
                        <a:pt x="351028" y="12954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5" name="月 194">
                  <a:extLst>
                    <a:ext uri="{FF2B5EF4-FFF2-40B4-BE49-F238E27FC236}">
                      <a16:creationId xmlns:a16="http://schemas.microsoft.com/office/drawing/2014/main" id="{789ADC84-7B8B-43D2-B5DD-E19A3F043C4A}"/>
                    </a:ext>
                  </a:extLst>
                </p:cNvPr>
                <p:cNvSpPr/>
                <p:nvPr/>
              </p:nvSpPr>
              <p:spPr>
                <a:xfrm rot="5400000">
                  <a:off x="605823" y="1742291"/>
                  <a:ext cx="64291" cy="229300"/>
                </a:xfrm>
                <a:prstGeom prst="moon">
                  <a:avLst>
                    <a:gd name="adj" fmla="val 45502"/>
                  </a:avLst>
                </a:pr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7FC2D4A4-8EB1-4FD5-81D2-318623814D7E}"/>
                    </a:ext>
                  </a:extLst>
                </p:cNvPr>
                <p:cNvSpPr/>
                <p:nvPr/>
              </p:nvSpPr>
              <p:spPr>
                <a:xfrm rot="6300000">
                  <a:off x="493832" y="1301903"/>
                  <a:ext cx="1058863" cy="1286386"/>
                </a:xfrm>
                <a:custGeom>
                  <a:avLst/>
                  <a:gdLst>
                    <a:gd name="connsiteX0" fmla="*/ 28683 w 1058863"/>
                    <a:gd name="connsiteY0" fmla="*/ 782818 h 1286386"/>
                    <a:gd name="connsiteX1" fmla="*/ 19470 w 1058863"/>
                    <a:gd name="connsiteY1" fmla="*/ 748435 h 1286386"/>
                    <a:gd name="connsiteX2" fmla="*/ 420603 w 1058863"/>
                    <a:gd name="connsiteY2" fmla="*/ 53653 h 1286386"/>
                    <a:gd name="connsiteX3" fmla="*/ 548174 w 1058863"/>
                    <a:gd name="connsiteY3" fmla="*/ 19471 h 1286386"/>
                    <a:gd name="connsiteX4" fmla="*/ 879618 w 1058863"/>
                    <a:gd name="connsiteY4" fmla="*/ 30962 h 1286386"/>
                    <a:gd name="connsiteX5" fmla="*/ 971043 w 1058863"/>
                    <a:gd name="connsiteY5" fmla="*/ 72675 h 1286386"/>
                    <a:gd name="connsiteX6" fmla="*/ 1027712 w 1058863"/>
                    <a:gd name="connsiteY6" fmla="*/ 162506 h 1286386"/>
                    <a:gd name="connsiteX7" fmla="*/ 1058863 w 1058863"/>
                    <a:gd name="connsiteY7" fmla="*/ 244702 h 1286386"/>
                    <a:gd name="connsiteX8" fmla="*/ 1021954 w 1058863"/>
                    <a:gd name="connsiteY8" fmla="*/ 295635 h 1286386"/>
                    <a:gd name="connsiteX9" fmla="*/ 966845 w 1058863"/>
                    <a:gd name="connsiteY9" fmla="*/ 355097 h 1286386"/>
                    <a:gd name="connsiteX10" fmla="*/ 838769 w 1058863"/>
                    <a:gd name="connsiteY10" fmla="*/ 457665 h 1286386"/>
                    <a:gd name="connsiteX11" fmla="*/ 748960 w 1058863"/>
                    <a:gd name="connsiteY11" fmla="*/ 481729 h 1286386"/>
                    <a:gd name="connsiteX12" fmla="*/ 331999 w 1058863"/>
                    <a:gd name="connsiteY12" fmla="*/ 965405 h 1286386"/>
                    <a:gd name="connsiteX13" fmla="*/ 330053 w 1058863"/>
                    <a:gd name="connsiteY13" fmla="*/ 1037709 h 1286386"/>
                    <a:gd name="connsiteX14" fmla="*/ 347069 w 1058863"/>
                    <a:gd name="connsiteY14" fmla="*/ 1086414 h 1286386"/>
                    <a:gd name="connsiteX15" fmla="*/ 487303 w 1058863"/>
                    <a:gd name="connsiteY15" fmla="*/ 1268406 h 1286386"/>
                    <a:gd name="connsiteX16" fmla="*/ 271451 w 1058863"/>
                    <a:gd name="connsiteY16" fmla="*/ 1137623 h 1286386"/>
                    <a:gd name="connsiteX17" fmla="*/ 264791 w 1058863"/>
                    <a:gd name="connsiteY17" fmla="*/ 1124064 h 1286386"/>
                    <a:gd name="connsiteX18" fmla="*/ 271896 w 1058863"/>
                    <a:gd name="connsiteY18" fmla="*/ 1154837 h 1286386"/>
                    <a:gd name="connsiteX19" fmla="*/ 341655 w 1058863"/>
                    <a:gd name="connsiteY19" fmla="*/ 1286386 h 1286386"/>
                    <a:gd name="connsiteX20" fmla="*/ 167006 w 1058863"/>
                    <a:gd name="connsiteY20" fmla="*/ 1104193 h 1286386"/>
                    <a:gd name="connsiteX21" fmla="*/ 155962 w 1058863"/>
                    <a:gd name="connsiteY21" fmla="*/ 1048197 h 1286386"/>
                    <a:gd name="connsiteX22" fmla="*/ 153551 w 1058863"/>
                    <a:gd name="connsiteY22" fmla="*/ 1010558 h 1286386"/>
                    <a:gd name="connsiteX23" fmla="*/ 128895 w 1058863"/>
                    <a:gd name="connsiteY23" fmla="*/ 984570 h 1286386"/>
                    <a:gd name="connsiteX24" fmla="*/ 28683 w 1058863"/>
                    <a:gd name="connsiteY24" fmla="*/ 782818 h 12863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1058863" h="1286386">
                      <a:moveTo>
                        <a:pt x="28683" y="782818"/>
                      </a:moveTo>
                      <a:lnTo>
                        <a:pt x="19470" y="748435"/>
                      </a:lnTo>
                      <a:cubicBezTo>
                        <a:pt x="-61619" y="445807"/>
                        <a:pt x="117974" y="134742"/>
                        <a:pt x="420603" y="53653"/>
                      </a:cubicBezTo>
                      <a:lnTo>
                        <a:pt x="548174" y="19471"/>
                      </a:lnTo>
                      <a:cubicBezTo>
                        <a:pt x="661660" y="-10938"/>
                        <a:pt x="776332" y="-4688"/>
                        <a:pt x="879618" y="30962"/>
                      </a:cubicBezTo>
                      <a:lnTo>
                        <a:pt x="971043" y="72675"/>
                      </a:lnTo>
                      <a:lnTo>
                        <a:pt x="1027712" y="162506"/>
                      </a:lnTo>
                      <a:lnTo>
                        <a:pt x="1058863" y="244702"/>
                      </a:lnTo>
                      <a:lnTo>
                        <a:pt x="1021954" y="295635"/>
                      </a:lnTo>
                      <a:cubicBezTo>
                        <a:pt x="1005403" y="315691"/>
                        <a:pt x="986991" y="335549"/>
                        <a:pt x="966845" y="355097"/>
                      </a:cubicBezTo>
                      <a:lnTo>
                        <a:pt x="838769" y="457665"/>
                      </a:lnTo>
                      <a:lnTo>
                        <a:pt x="748960" y="481729"/>
                      </a:lnTo>
                      <a:cubicBezTo>
                        <a:pt x="517261" y="543813"/>
                        <a:pt x="357682" y="740704"/>
                        <a:pt x="331999" y="965405"/>
                      </a:cubicBezTo>
                      <a:lnTo>
                        <a:pt x="330053" y="1037709"/>
                      </a:lnTo>
                      <a:lnTo>
                        <a:pt x="347069" y="1086414"/>
                      </a:lnTo>
                      <a:cubicBezTo>
                        <a:pt x="381023" y="1164175"/>
                        <a:pt x="430413" y="1228970"/>
                        <a:pt x="487303" y="1268406"/>
                      </a:cubicBezTo>
                      <a:cubicBezTo>
                        <a:pt x="411467" y="1288726"/>
                        <a:pt x="326956" y="1233595"/>
                        <a:pt x="271451" y="1137623"/>
                      </a:cubicBezTo>
                      <a:lnTo>
                        <a:pt x="264791" y="1124064"/>
                      </a:lnTo>
                      <a:lnTo>
                        <a:pt x="271896" y="1154837"/>
                      </a:lnTo>
                      <a:cubicBezTo>
                        <a:pt x="288132" y="1205940"/>
                        <a:pt x="311825" y="1251175"/>
                        <a:pt x="341655" y="1286386"/>
                      </a:cubicBezTo>
                      <a:cubicBezTo>
                        <a:pt x="263143" y="1286386"/>
                        <a:pt x="195781" y="1211260"/>
                        <a:pt x="167006" y="1104193"/>
                      </a:cubicBezTo>
                      <a:cubicBezTo>
                        <a:pt x="162211" y="1086348"/>
                        <a:pt x="158487" y="1067616"/>
                        <a:pt x="155962" y="1048197"/>
                      </a:cubicBezTo>
                      <a:lnTo>
                        <a:pt x="153551" y="1010558"/>
                      </a:lnTo>
                      <a:lnTo>
                        <a:pt x="128895" y="984570"/>
                      </a:lnTo>
                      <a:cubicBezTo>
                        <a:pt x="83601" y="926443"/>
                        <a:pt x="48955" y="858475"/>
                        <a:pt x="28683" y="782818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7" name="フリーフォーム: 図形 196">
                  <a:extLst>
                    <a:ext uri="{FF2B5EF4-FFF2-40B4-BE49-F238E27FC236}">
                      <a16:creationId xmlns:a16="http://schemas.microsoft.com/office/drawing/2014/main" id="{29D46A35-3185-4DC7-AC4D-AB47C36C150E}"/>
                    </a:ext>
                  </a:extLst>
                </p:cNvPr>
                <p:cNvSpPr/>
                <p:nvPr/>
              </p:nvSpPr>
              <p:spPr>
                <a:xfrm>
                  <a:off x="1033257" y="1958637"/>
                  <a:ext cx="196850" cy="328890"/>
                </a:xfrm>
                <a:custGeom>
                  <a:avLst/>
                  <a:gdLst>
                    <a:gd name="connsiteX0" fmla="*/ 45131 w 221526"/>
                    <a:gd name="connsiteY0" fmla="*/ 1396 h 370118"/>
                    <a:gd name="connsiteX1" fmla="*/ 103469 w 221526"/>
                    <a:gd name="connsiteY1" fmla="*/ 5051 h 370118"/>
                    <a:gd name="connsiteX2" fmla="*/ 112390 w 221526"/>
                    <a:gd name="connsiteY2" fmla="*/ 7442 h 370118"/>
                    <a:gd name="connsiteX3" fmla="*/ 216475 w 221526"/>
                    <a:gd name="connsiteY3" fmla="*/ 187722 h 370118"/>
                    <a:gd name="connsiteX4" fmla="*/ 196845 w 221526"/>
                    <a:gd name="connsiteY4" fmla="*/ 260982 h 370118"/>
                    <a:gd name="connsiteX5" fmla="*/ 16564 w 221526"/>
                    <a:gd name="connsiteY5" fmla="*/ 365067 h 370118"/>
                    <a:gd name="connsiteX6" fmla="*/ 7643 w 221526"/>
                    <a:gd name="connsiteY6" fmla="*/ 362676 h 370118"/>
                    <a:gd name="connsiteX7" fmla="*/ 0 w 221526"/>
                    <a:gd name="connsiteY7" fmla="*/ 358880 h 370118"/>
                    <a:gd name="connsiteX8" fmla="*/ 1 w 221526"/>
                    <a:gd name="connsiteY8" fmla="*/ 1692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  <a:gd name="connsiteX9" fmla="*/ 91441 w 221526"/>
                    <a:gd name="connsiteY9" fmla="*/ 10836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21526" h="370118">
                      <a:moveTo>
                        <a:pt x="1" y="16926"/>
                      </a:moveTo>
                      <a:lnTo>
                        <a:pt x="45131" y="1396"/>
                      </a:lnTo>
                      <a:cubicBezTo>
                        <a:pt x="64070" y="-1241"/>
                        <a:pt x="83837" y="-209"/>
                        <a:pt x="103469" y="5051"/>
                      </a:cubicBezTo>
                      <a:lnTo>
                        <a:pt x="112390" y="7442"/>
                      </a:lnTo>
                      <a:cubicBezTo>
                        <a:pt x="190915" y="28483"/>
                        <a:pt x="237515" y="109197"/>
                        <a:pt x="216475" y="187722"/>
                      </a:cubicBezTo>
                      <a:lnTo>
                        <a:pt x="196845" y="260982"/>
                      </a:lnTo>
                      <a:cubicBezTo>
                        <a:pt x="175804" y="339507"/>
                        <a:pt x="95090" y="386107"/>
                        <a:pt x="16564" y="365067"/>
                      </a:cubicBezTo>
                      <a:lnTo>
                        <a:pt x="7643" y="362676"/>
                      </a:lnTo>
                      <a:lnTo>
                        <a:pt x="0" y="358880"/>
                      </a:lnTo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8" name="フリーフォーム: 図形 197">
                  <a:extLst>
                    <a:ext uri="{FF2B5EF4-FFF2-40B4-BE49-F238E27FC236}">
                      <a16:creationId xmlns:a16="http://schemas.microsoft.com/office/drawing/2014/main" id="{77846A24-0819-4857-BE12-FA677CA15B97}"/>
                    </a:ext>
                  </a:extLst>
                </p:cNvPr>
                <p:cNvSpPr/>
                <p:nvPr/>
              </p:nvSpPr>
              <p:spPr>
                <a:xfrm>
                  <a:off x="1033257" y="1992439"/>
                  <a:ext cx="149521" cy="245456"/>
                </a:xfrm>
                <a:custGeom>
                  <a:avLst/>
                  <a:gdLst>
                    <a:gd name="connsiteX0" fmla="*/ 45131 w 221526"/>
                    <a:gd name="connsiteY0" fmla="*/ 1396 h 370118"/>
                    <a:gd name="connsiteX1" fmla="*/ 103469 w 221526"/>
                    <a:gd name="connsiteY1" fmla="*/ 5051 h 370118"/>
                    <a:gd name="connsiteX2" fmla="*/ 112390 w 221526"/>
                    <a:gd name="connsiteY2" fmla="*/ 7442 h 370118"/>
                    <a:gd name="connsiteX3" fmla="*/ 216475 w 221526"/>
                    <a:gd name="connsiteY3" fmla="*/ 187722 h 370118"/>
                    <a:gd name="connsiteX4" fmla="*/ 196845 w 221526"/>
                    <a:gd name="connsiteY4" fmla="*/ 260982 h 370118"/>
                    <a:gd name="connsiteX5" fmla="*/ 16564 w 221526"/>
                    <a:gd name="connsiteY5" fmla="*/ 365067 h 370118"/>
                    <a:gd name="connsiteX6" fmla="*/ 7643 w 221526"/>
                    <a:gd name="connsiteY6" fmla="*/ 362676 h 370118"/>
                    <a:gd name="connsiteX7" fmla="*/ 0 w 221526"/>
                    <a:gd name="connsiteY7" fmla="*/ 358880 h 370118"/>
                    <a:gd name="connsiteX8" fmla="*/ 1 w 221526"/>
                    <a:gd name="connsiteY8" fmla="*/ 1692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  <a:gd name="connsiteX9" fmla="*/ 91441 w 221526"/>
                    <a:gd name="connsiteY9" fmla="*/ 10836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21526" h="370118">
                      <a:moveTo>
                        <a:pt x="1" y="16926"/>
                      </a:moveTo>
                      <a:lnTo>
                        <a:pt x="45131" y="1396"/>
                      </a:lnTo>
                      <a:cubicBezTo>
                        <a:pt x="64070" y="-1241"/>
                        <a:pt x="83837" y="-209"/>
                        <a:pt x="103469" y="5051"/>
                      </a:cubicBezTo>
                      <a:lnTo>
                        <a:pt x="112390" y="7442"/>
                      </a:lnTo>
                      <a:cubicBezTo>
                        <a:pt x="190915" y="28483"/>
                        <a:pt x="237515" y="109197"/>
                        <a:pt x="216475" y="187722"/>
                      </a:cubicBezTo>
                      <a:lnTo>
                        <a:pt x="196845" y="260982"/>
                      </a:lnTo>
                      <a:cubicBezTo>
                        <a:pt x="175804" y="339507"/>
                        <a:pt x="95090" y="386107"/>
                        <a:pt x="16564" y="365067"/>
                      </a:cubicBezTo>
                      <a:lnTo>
                        <a:pt x="7643" y="362676"/>
                      </a:lnTo>
                      <a:lnTo>
                        <a:pt x="0" y="358880"/>
                      </a:lnTo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55" name="グループ化 154">
                <a:extLst>
                  <a:ext uri="{FF2B5EF4-FFF2-40B4-BE49-F238E27FC236}">
                    <a16:creationId xmlns:a16="http://schemas.microsoft.com/office/drawing/2014/main" id="{09C1CA41-8C63-4F6A-8138-77A32F700690}"/>
                  </a:ext>
                </a:extLst>
              </p:cNvPr>
              <p:cNvGrpSpPr/>
              <p:nvPr/>
            </p:nvGrpSpPr>
            <p:grpSpPr>
              <a:xfrm>
                <a:off x="-120906" y="1221710"/>
                <a:ext cx="2955511" cy="1818452"/>
                <a:chOff x="-120906" y="1221710"/>
                <a:chExt cx="2955511" cy="1818452"/>
              </a:xfrm>
            </p:grpSpPr>
            <p:grpSp>
              <p:nvGrpSpPr>
                <p:cNvPr id="171" name="グループ化 170">
                  <a:extLst>
                    <a:ext uri="{FF2B5EF4-FFF2-40B4-BE49-F238E27FC236}">
                      <a16:creationId xmlns:a16="http://schemas.microsoft.com/office/drawing/2014/main" id="{EBEAC3CC-EEE5-482A-BD7F-AB3707DAB2A5}"/>
                    </a:ext>
                  </a:extLst>
                </p:cNvPr>
                <p:cNvGrpSpPr/>
                <p:nvPr/>
              </p:nvGrpSpPr>
              <p:grpSpPr>
                <a:xfrm flipH="1">
                  <a:off x="-120906" y="1221710"/>
                  <a:ext cx="2955511" cy="1818452"/>
                  <a:chOff x="1481283" y="3596120"/>
                  <a:chExt cx="2685187" cy="1652128"/>
                </a:xfrm>
              </p:grpSpPr>
              <p:sp>
                <p:nvSpPr>
                  <p:cNvPr id="175" name="星: 32 pt 174">
                    <a:extLst>
                      <a:ext uri="{FF2B5EF4-FFF2-40B4-BE49-F238E27FC236}">
                        <a16:creationId xmlns:a16="http://schemas.microsoft.com/office/drawing/2014/main" id="{003FD52E-B9BF-4547-B9C7-127F476EC89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656669" y="4338826"/>
                    <a:ext cx="737534" cy="737534"/>
                  </a:xfrm>
                  <a:prstGeom prst="star32">
                    <a:avLst>
                      <a:gd name="adj" fmla="val 5859"/>
                    </a:avLst>
                  </a:prstGeom>
                  <a:noFill/>
                  <a:ln w="19050"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76" name="星: 32 pt 175">
                    <a:extLst>
                      <a:ext uri="{FF2B5EF4-FFF2-40B4-BE49-F238E27FC236}">
                        <a16:creationId xmlns:a16="http://schemas.microsoft.com/office/drawing/2014/main" id="{35F067BF-3CA5-41A3-9812-5EA1192A7ED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53725" y="4338826"/>
                    <a:ext cx="737534" cy="737534"/>
                  </a:xfrm>
                  <a:prstGeom prst="star32">
                    <a:avLst>
                      <a:gd name="adj" fmla="val 5859"/>
                    </a:avLst>
                  </a:prstGeom>
                  <a:noFill/>
                  <a:ln w="19050"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77" name="円: 塗りつぶしなし 176">
                    <a:extLst>
                      <a:ext uri="{FF2B5EF4-FFF2-40B4-BE49-F238E27FC236}">
                        <a16:creationId xmlns:a16="http://schemas.microsoft.com/office/drawing/2014/main" id="{C5AB81CE-9E65-49D6-9EE8-3453D7DF775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80909" y="4273550"/>
                    <a:ext cx="876188" cy="876186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78" name="円: 塗りつぶしなし 177">
                    <a:extLst>
                      <a:ext uri="{FF2B5EF4-FFF2-40B4-BE49-F238E27FC236}">
                        <a16:creationId xmlns:a16="http://schemas.microsoft.com/office/drawing/2014/main" id="{F62638FC-CA60-4331-BC8D-A0D63637AEB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13680" y="4206321"/>
                    <a:ext cx="1010646" cy="1010644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Text" lastClr="00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79" name="アーチ 178">
                    <a:extLst>
                      <a:ext uri="{FF2B5EF4-FFF2-40B4-BE49-F238E27FC236}">
                        <a16:creationId xmlns:a16="http://schemas.microsoft.com/office/drawing/2014/main" id="{0A4F6453-283B-44A3-891B-4C5AC43BACE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078733" y="4166938"/>
                    <a:ext cx="1081312" cy="1081310"/>
                  </a:xfrm>
                  <a:prstGeom prst="blockArc">
                    <a:avLst>
                      <a:gd name="adj1" fmla="val 11476450"/>
                      <a:gd name="adj2" fmla="val 18485845"/>
                      <a:gd name="adj3" fmla="val 6626"/>
                    </a:avLst>
                  </a:prstGeom>
                  <a:solidFill>
                    <a:srgbClr val="0070C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80" name="フリーフォーム: 図形 179">
                    <a:extLst>
                      <a:ext uri="{FF2B5EF4-FFF2-40B4-BE49-F238E27FC236}">
                        <a16:creationId xmlns:a16="http://schemas.microsoft.com/office/drawing/2014/main" id="{20B6853F-D0D3-453B-9477-0056A6704360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2639630" y="3600617"/>
                    <a:ext cx="880721" cy="1249379"/>
                  </a:xfrm>
                  <a:custGeom>
                    <a:avLst/>
                    <a:gdLst>
                      <a:gd name="connsiteX0" fmla="*/ 880721 w 880721"/>
                      <a:gd name="connsiteY0" fmla="*/ 0 h 1249379"/>
                      <a:gd name="connsiteX1" fmla="*/ 880721 w 880721"/>
                      <a:gd name="connsiteY1" fmla="*/ 1249379 h 1249379"/>
                      <a:gd name="connsiteX2" fmla="*/ 787656 w 880721"/>
                      <a:gd name="connsiteY2" fmla="*/ 1249379 h 1249379"/>
                      <a:gd name="connsiteX3" fmla="*/ 787656 w 880721"/>
                      <a:gd name="connsiteY3" fmla="*/ 536412 h 1249379"/>
                      <a:gd name="connsiteX4" fmla="*/ 64849 w 880721"/>
                      <a:gd name="connsiteY4" fmla="*/ 953725 h 1249379"/>
                      <a:gd name="connsiteX5" fmla="*/ 39539 w 880721"/>
                      <a:gd name="connsiteY5" fmla="*/ 946943 h 1249379"/>
                      <a:gd name="connsiteX6" fmla="*/ 2485 w 880721"/>
                      <a:gd name="connsiteY6" fmla="*/ 882764 h 1249379"/>
                      <a:gd name="connsiteX7" fmla="*/ 9266 w 880721"/>
                      <a:gd name="connsiteY7" fmla="*/ 857454 h 1249379"/>
                      <a:gd name="connsiteX8" fmla="*/ 787656 w 880721"/>
                      <a:gd name="connsiteY8" fmla="*/ 408050 h 1249379"/>
                      <a:gd name="connsiteX9" fmla="*/ 787656 w 880721"/>
                      <a:gd name="connsiteY9" fmla="*/ 0 h 12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880721" h="1249379">
                        <a:moveTo>
                          <a:pt x="880721" y="0"/>
                        </a:moveTo>
                        <a:lnTo>
                          <a:pt x="880721" y="1249379"/>
                        </a:lnTo>
                        <a:lnTo>
                          <a:pt x="787656" y="1249379"/>
                        </a:lnTo>
                        <a:lnTo>
                          <a:pt x="787656" y="536412"/>
                        </a:lnTo>
                        <a:lnTo>
                          <a:pt x="64849" y="953725"/>
                        </a:lnTo>
                        <a:cubicBezTo>
                          <a:pt x="55986" y="958841"/>
                          <a:pt x="44655" y="955805"/>
                          <a:pt x="39539" y="946943"/>
                        </a:cubicBezTo>
                        <a:lnTo>
                          <a:pt x="2485" y="882764"/>
                        </a:lnTo>
                        <a:cubicBezTo>
                          <a:pt x="-2632" y="873902"/>
                          <a:pt x="404" y="862570"/>
                          <a:pt x="9266" y="857454"/>
                        </a:cubicBezTo>
                        <a:lnTo>
                          <a:pt x="787656" y="408050"/>
                        </a:lnTo>
                        <a:lnTo>
                          <a:pt x="787656" y="0"/>
                        </a:lnTo>
                        <a:close/>
                      </a:path>
                    </a:pathLst>
                  </a:custGeom>
                  <a:solidFill>
                    <a:srgbClr val="0070C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81" name="円: 塗りつぶしなし 180">
                    <a:extLst>
                      <a:ext uri="{FF2B5EF4-FFF2-40B4-BE49-F238E27FC236}">
                        <a16:creationId xmlns:a16="http://schemas.microsoft.com/office/drawing/2014/main" id="{7DF50994-2087-440F-B8B7-688FABB90C9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84172" y="4273550"/>
                    <a:ext cx="876188" cy="876186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82" name="円: 塗りつぶしなし 181">
                    <a:extLst>
                      <a:ext uri="{FF2B5EF4-FFF2-40B4-BE49-F238E27FC236}">
                        <a16:creationId xmlns:a16="http://schemas.microsoft.com/office/drawing/2014/main" id="{765F441A-6E69-4829-AE02-80AB6A1F34E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16943" y="4206321"/>
                    <a:ext cx="1010646" cy="1010644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Text" lastClr="00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83" name="四角形: 角を丸くする 182">
                    <a:extLst>
                      <a:ext uri="{FF2B5EF4-FFF2-40B4-BE49-F238E27FC236}">
                        <a16:creationId xmlns:a16="http://schemas.microsoft.com/office/drawing/2014/main" id="{CB904B6E-6096-4C4C-ADA9-0C48C49A3E4C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2563055" y="4220940"/>
                    <a:ext cx="80851" cy="460467"/>
                  </a:xfrm>
                  <a:prstGeom prst="roundRect">
                    <a:avLst/>
                  </a:prstGeom>
                  <a:solidFill>
                    <a:srgbClr val="0070C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84" name="四角形: 上の 2 つの角を丸める 183">
                    <a:extLst>
                      <a:ext uri="{FF2B5EF4-FFF2-40B4-BE49-F238E27FC236}">
                        <a16:creationId xmlns:a16="http://schemas.microsoft.com/office/drawing/2014/main" id="{334E83AB-0C15-451D-898E-317F85A127E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69345" y="4145756"/>
                    <a:ext cx="348130" cy="111788"/>
                  </a:xfrm>
                  <a:prstGeom prst="round2SameRect">
                    <a:avLst>
                      <a:gd name="adj1" fmla="val 50000"/>
                      <a:gd name="adj2" fmla="val 21704"/>
                    </a:avLst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85" name="台形 184">
                    <a:extLst>
                      <a:ext uri="{FF2B5EF4-FFF2-40B4-BE49-F238E27FC236}">
                        <a16:creationId xmlns:a16="http://schemas.microsoft.com/office/drawing/2014/main" id="{C64C7B9C-C5CE-46C2-A7BE-5F3574D0EB1C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3417538" y="3596120"/>
                    <a:ext cx="748932" cy="546323"/>
                  </a:xfrm>
                  <a:prstGeom prst="trapezoid">
                    <a:avLst/>
                  </a:prstGeom>
                  <a:pattFill prst="dkVert">
                    <a:fgClr>
                      <a:sysClr val="window" lastClr="FFFFFF">
                        <a:lumMod val="50000"/>
                      </a:sysClr>
                    </a:fgClr>
                    <a:bgClr>
                      <a:sysClr val="window" lastClr="FFFFFF">
                        <a:lumMod val="85000"/>
                      </a:sysClr>
                    </a:bgClr>
                  </a:patt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86" name="アーチ 185">
                    <a:extLst>
                      <a:ext uri="{FF2B5EF4-FFF2-40B4-BE49-F238E27FC236}">
                        <a16:creationId xmlns:a16="http://schemas.microsoft.com/office/drawing/2014/main" id="{606C29D4-8D01-45E7-B27C-9E512AB2C0E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481283" y="4166938"/>
                    <a:ext cx="1081312" cy="1081310"/>
                  </a:xfrm>
                  <a:prstGeom prst="blockArc">
                    <a:avLst>
                      <a:gd name="adj1" fmla="val 11476450"/>
                      <a:gd name="adj2" fmla="val 19396920"/>
                      <a:gd name="adj3" fmla="val 7273"/>
                    </a:avLst>
                  </a:prstGeom>
                  <a:solidFill>
                    <a:srgbClr val="0070C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87" name="四角形: 角を丸くする 186">
                    <a:extLst>
                      <a:ext uri="{FF2B5EF4-FFF2-40B4-BE49-F238E27FC236}">
                        <a16:creationId xmlns:a16="http://schemas.microsoft.com/office/drawing/2014/main" id="{8C5A1C24-0653-4A31-936F-F30A5CB38DC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14002" y="4156019"/>
                    <a:ext cx="755797" cy="50301"/>
                  </a:xfrm>
                  <a:prstGeom prst="roundRect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88" name="楕円 187">
                    <a:extLst>
                      <a:ext uri="{FF2B5EF4-FFF2-40B4-BE49-F238E27FC236}">
                        <a16:creationId xmlns:a16="http://schemas.microsoft.com/office/drawing/2014/main" id="{284C7D61-8E9B-43CD-A236-E301793574E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494681" y="4587322"/>
                    <a:ext cx="248644" cy="248642"/>
                  </a:xfrm>
                  <a:prstGeom prst="ellipse">
                    <a:avLst/>
                  </a:prstGeom>
                  <a:solidFill>
                    <a:srgbClr val="0070C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</p:grpSp>
            <p:grpSp>
              <p:nvGrpSpPr>
                <p:cNvPr id="172" name="グループ化 171">
                  <a:extLst>
                    <a:ext uri="{FF2B5EF4-FFF2-40B4-BE49-F238E27FC236}">
                      <a16:creationId xmlns:a16="http://schemas.microsoft.com/office/drawing/2014/main" id="{55FAF4A6-36D9-4EDE-933F-1AD9F72E6EE5}"/>
                    </a:ext>
                  </a:extLst>
                </p:cNvPr>
                <p:cNvGrpSpPr/>
                <p:nvPr/>
              </p:nvGrpSpPr>
              <p:grpSpPr>
                <a:xfrm>
                  <a:off x="1081198" y="2183221"/>
                  <a:ext cx="1343362" cy="532629"/>
                  <a:chOff x="1081198" y="2183221"/>
                  <a:chExt cx="1343362" cy="532629"/>
                </a:xfrm>
              </p:grpSpPr>
              <p:sp>
                <p:nvSpPr>
                  <p:cNvPr id="173" name="フリーフォーム: 図形 172">
                    <a:extLst>
                      <a:ext uri="{FF2B5EF4-FFF2-40B4-BE49-F238E27FC236}">
                        <a16:creationId xmlns:a16="http://schemas.microsoft.com/office/drawing/2014/main" id="{F851D030-8C31-4187-A879-F4FF7EDBAFC8}"/>
                      </a:ext>
                    </a:extLst>
                  </p:cNvPr>
                  <p:cNvSpPr/>
                  <p:nvPr/>
                </p:nvSpPr>
                <p:spPr bwMode="auto">
                  <a:xfrm rot="5400000" flipH="1">
                    <a:off x="1486564" y="1777855"/>
                    <a:ext cx="532629" cy="1343362"/>
                  </a:xfrm>
                  <a:custGeom>
                    <a:avLst/>
                    <a:gdLst>
                      <a:gd name="connsiteX0" fmla="*/ 483912 w 483912"/>
                      <a:gd name="connsiteY0" fmla="*/ 978535 h 1220492"/>
                      <a:gd name="connsiteX1" fmla="*/ 241956 w 483912"/>
                      <a:gd name="connsiteY1" fmla="*/ 1220492 h 1220492"/>
                      <a:gd name="connsiteX2" fmla="*/ 0 w 483912"/>
                      <a:gd name="connsiteY2" fmla="*/ 978535 h 1220492"/>
                      <a:gd name="connsiteX3" fmla="*/ 4916 w 483912"/>
                      <a:gd name="connsiteY3" fmla="*/ 929772 h 1220492"/>
                      <a:gd name="connsiteX4" fmla="*/ 6414 w 483912"/>
                      <a:gd name="connsiteY4" fmla="*/ 924946 h 1220492"/>
                      <a:gd name="connsiteX5" fmla="*/ 74367 w 483912"/>
                      <a:gd name="connsiteY5" fmla="*/ 172654 h 1220492"/>
                      <a:gd name="connsiteX6" fmla="*/ 73517 w 483912"/>
                      <a:gd name="connsiteY6" fmla="*/ 168442 h 1220492"/>
                      <a:gd name="connsiteX7" fmla="*/ 241957 w 483912"/>
                      <a:gd name="connsiteY7" fmla="*/ 0 h 1220492"/>
                      <a:gd name="connsiteX8" fmla="*/ 410397 w 483912"/>
                      <a:gd name="connsiteY8" fmla="*/ 168442 h 1220492"/>
                      <a:gd name="connsiteX9" fmla="*/ 409548 w 483912"/>
                      <a:gd name="connsiteY9" fmla="*/ 172644 h 1220492"/>
                      <a:gd name="connsiteX10" fmla="*/ 477503 w 483912"/>
                      <a:gd name="connsiteY10" fmla="*/ 924960 h 1220492"/>
                      <a:gd name="connsiteX11" fmla="*/ 478997 w 483912"/>
                      <a:gd name="connsiteY11" fmla="*/ 929772 h 1220492"/>
                      <a:gd name="connsiteX12" fmla="*/ 483912 w 483912"/>
                      <a:gd name="connsiteY12" fmla="*/ 978535 h 12204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483912" h="1220492">
                        <a:moveTo>
                          <a:pt x="483912" y="978535"/>
                        </a:moveTo>
                        <a:cubicBezTo>
                          <a:pt x="483912" y="1112164"/>
                          <a:pt x="375585" y="1220492"/>
                          <a:pt x="241956" y="1220492"/>
                        </a:cubicBezTo>
                        <a:cubicBezTo>
                          <a:pt x="108327" y="1220492"/>
                          <a:pt x="0" y="1112164"/>
                          <a:pt x="0" y="978535"/>
                        </a:cubicBezTo>
                        <a:cubicBezTo>
                          <a:pt x="0" y="961831"/>
                          <a:pt x="1693" y="945523"/>
                          <a:pt x="4916" y="929772"/>
                        </a:cubicBezTo>
                        <a:lnTo>
                          <a:pt x="6414" y="924946"/>
                        </a:lnTo>
                        <a:lnTo>
                          <a:pt x="74367" y="172654"/>
                        </a:lnTo>
                        <a:lnTo>
                          <a:pt x="73517" y="168442"/>
                        </a:lnTo>
                        <a:cubicBezTo>
                          <a:pt x="73517" y="75414"/>
                          <a:pt x="148930" y="0"/>
                          <a:pt x="241957" y="0"/>
                        </a:cubicBezTo>
                        <a:cubicBezTo>
                          <a:pt x="334984" y="0"/>
                          <a:pt x="410397" y="75414"/>
                          <a:pt x="410397" y="168442"/>
                        </a:cubicBezTo>
                        <a:lnTo>
                          <a:pt x="409548" y="172644"/>
                        </a:lnTo>
                        <a:lnTo>
                          <a:pt x="477503" y="924960"/>
                        </a:lnTo>
                        <a:lnTo>
                          <a:pt x="478997" y="929772"/>
                        </a:lnTo>
                        <a:cubicBezTo>
                          <a:pt x="482220" y="945523"/>
                          <a:pt x="483912" y="961831"/>
                          <a:pt x="483912" y="978535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174" name="楕円 173">
                    <a:extLst>
                      <a:ext uri="{FF2B5EF4-FFF2-40B4-BE49-F238E27FC236}">
                        <a16:creationId xmlns:a16="http://schemas.microsoft.com/office/drawing/2014/main" id="{5EC23139-7853-4544-B00E-83C2E970631C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1218497" y="2325380"/>
                    <a:ext cx="248312" cy="248312"/>
                  </a:xfrm>
                  <a:prstGeom prst="ellipse">
                    <a:avLst/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</p:grpSp>
          </p:grpSp>
          <p:grpSp>
            <p:nvGrpSpPr>
              <p:cNvPr id="156" name="グループ化 155">
                <a:extLst>
                  <a:ext uri="{FF2B5EF4-FFF2-40B4-BE49-F238E27FC236}">
                    <a16:creationId xmlns:a16="http://schemas.microsoft.com/office/drawing/2014/main" id="{68E6BC88-2102-4733-B1D9-4193F2EB887B}"/>
                  </a:ext>
                </a:extLst>
              </p:cNvPr>
              <p:cNvGrpSpPr/>
              <p:nvPr/>
            </p:nvGrpSpPr>
            <p:grpSpPr>
              <a:xfrm rot="900000">
                <a:off x="1168542" y="2397339"/>
                <a:ext cx="262583" cy="432734"/>
                <a:chOff x="1213593" y="2419137"/>
                <a:chExt cx="262583" cy="432734"/>
              </a:xfrm>
            </p:grpSpPr>
            <p:sp>
              <p:nvSpPr>
                <p:cNvPr id="169" name="四角形: 上の 2 つの角を丸める 168">
                  <a:extLst>
                    <a:ext uri="{FF2B5EF4-FFF2-40B4-BE49-F238E27FC236}">
                      <a16:creationId xmlns:a16="http://schemas.microsoft.com/office/drawing/2014/main" id="{FD533FD9-5E05-4331-B05E-7992E2FDB045}"/>
                    </a:ext>
                  </a:extLst>
                </p:cNvPr>
                <p:cNvSpPr/>
                <p:nvPr/>
              </p:nvSpPr>
              <p:spPr bwMode="auto">
                <a:xfrm flipH="1">
                  <a:off x="1305955" y="2419137"/>
                  <a:ext cx="77859" cy="37693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70" name="四角形: 上の 2 つの角を丸める 169">
                  <a:extLst>
                    <a:ext uri="{FF2B5EF4-FFF2-40B4-BE49-F238E27FC236}">
                      <a16:creationId xmlns:a16="http://schemas.microsoft.com/office/drawing/2014/main" id="{C16B0883-77E9-4252-8CFF-8F0247E34990}"/>
                    </a:ext>
                  </a:extLst>
                </p:cNvPr>
                <p:cNvSpPr/>
                <p:nvPr/>
              </p:nvSpPr>
              <p:spPr bwMode="auto">
                <a:xfrm flipH="1">
                  <a:off x="1213593" y="2758527"/>
                  <a:ext cx="262583" cy="93344"/>
                </a:xfrm>
                <a:prstGeom prst="round2SameRect">
                  <a:avLst>
                    <a:gd name="adj1" fmla="val 32959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157" name="グループ化 156">
                <a:extLst>
                  <a:ext uri="{FF2B5EF4-FFF2-40B4-BE49-F238E27FC236}">
                    <a16:creationId xmlns:a16="http://schemas.microsoft.com/office/drawing/2014/main" id="{8647EDC0-7F8B-4570-B672-29D19F26420D}"/>
                  </a:ext>
                </a:extLst>
              </p:cNvPr>
              <p:cNvGrpSpPr/>
              <p:nvPr/>
            </p:nvGrpSpPr>
            <p:grpSpPr>
              <a:xfrm rot="900000">
                <a:off x="1235065" y="1701703"/>
                <a:ext cx="456518" cy="1056824"/>
                <a:chOff x="1367356" y="1701703"/>
                <a:chExt cx="456518" cy="1056824"/>
              </a:xfrm>
            </p:grpSpPr>
            <p:sp>
              <p:nvSpPr>
                <p:cNvPr id="166" name="台形 165">
                  <a:extLst>
                    <a:ext uri="{FF2B5EF4-FFF2-40B4-BE49-F238E27FC236}">
                      <a16:creationId xmlns:a16="http://schemas.microsoft.com/office/drawing/2014/main" id="{954443CB-1CD3-4C8F-B42C-5582BC76CF10}"/>
                    </a:ext>
                  </a:extLst>
                </p:cNvPr>
                <p:cNvSpPr/>
                <p:nvPr/>
              </p:nvSpPr>
              <p:spPr>
                <a:xfrm rot="10800000">
                  <a:off x="1518814" y="2086298"/>
                  <a:ext cx="199873" cy="536012"/>
                </a:xfrm>
                <a:prstGeom prst="trapezoid">
                  <a:avLst>
                    <a:gd name="adj" fmla="val 18902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7" name="フリーフォーム: 図形 166">
                  <a:extLst>
                    <a:ext uri="{FF2B5EF4-FFF2-40B4-BE49-F238E27FC236}">
                      <a16:creationId xmlns:a16="http://schemas.microsoft.com/office/drawing/2014/main" id="{AE64C31C-05E6-4134-B641-AC4F861C9DB8}"/>
                    </a:ext>
                  </a:extLst>
                </p:cNvPr>
                <p:cNvSpPr/>
                <p:nvPr/>
              </p:nvSpPr>
              <p:spPr>
                <a:xfrm>
                  <a:off x="1367356" y="2586238"/>
                  <a:ext cx="343610" cy="172289"/>
                </a:xfrm>
                <a:custGeom>
                  <a:avLst/>
                  <a:gdLst>
                    <a:gd name="connsiteX0" fmla="*/ 92869 w 415554"/>
                    <a:gd name="connsiteY0" fmla="*/ 0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16" fmla="*/ 92869 w 415554"/>
                    <a:gd name="connsiteY16" fmla="*/ 0 h 185737"/>
                    <a:gd name="connsiteX0" fmla="*/ 92869 w 415554"/>
                    <a:gd name="connsiteY0" fmla="*/ 796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17" fmla="*/ 92869 w 415554"/>
                    <a:gd name="connsiteY17" fmla="*/ 796 h 186533"/>
                    <a:gd name="connsiteX0" fmla="*/ 0 w 415554"/>
                    <a:gd name="connsiteY0" fmla="*/ 93665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0" fmla="*/ 0 w 415554"/>
                    <a:gd name="connsiteY0" fmla="*/ 92869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0" fmla="*/ 0 w 415554"/>
                    <a:gd name="connsiteY0" fmla="*/ 145358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415554" h="185737">
                      <a:moveTo>
                        <a:pt x="0" y="145358"/>
                      </a:moveTo>
                      <a:lnTo>
                        <a:pt x="203774" y="0"/>
                      </a:lnTo>
                      <a:lnTo>
                        <a:pt x="220940" y="0"/>
                      </a:lnTo>
                      <a:lnTo>
                        <a:pt x="233621" y="10297"/>
                      </a:lnTo>
                      <a:cubicBezTo>
                        <a:pt x="252907" y="20854"/>
                        <a:pt x="279551" y="27384"/>
                        <a:pt x="308980" y="27384"/>
                      </a:cubicBezTo>
                      <a:cubicBezTo>
                        <a:pt x="338410" y="27384"/>
                        <a:pt x="365053" y="20854"/>
                        <a:pt x="384339" y="10297"/>
                      </a:cubicBezTo>
                      <a:lnTo>
                        <a:pt x="386521" y="8525"/>
                      </a:lnTo>
                      <a:lnTo>
                        <a:pt x="398771" y="16784"/>
                      </a:lnTo>
                      <a:cubicBezTo>
                        <a:pt x="409140" y="27153"/>
                        <a:pt x="415554" y="41479"/>
                        <a:pt x="415554" y="57302"/>
                      </a:cubicBezTo>
                      <a:lnTo>
                        <a:pt x="415554" y="162026"/>
                      </a:lnTo>
                      <a:cubicBezTo>
                        <a:pt x="415554" y="175121"/>
                        <a:pt x="404938" y="185737"/>
                        <a:pt x="391843" y="185737"/>
                      </a:cubicBezTo>
                      <a:lnTo>
                        <a:pt x="345384" y="185737"/>
                      </a:lnTo>
                      <a:lnTo>
                        <a:pt x="170183" y="185737"/>
                      </a:lnTo>
                      <a:lnTo>
                        <a:pt x="40379" y="185737"/>
                      </a:lnTo>
                      <a:cubicBezTo>
                        <a:pt x="18078" y="185737"/>
                        <a:pt x="0" y="167659"/>
                        <a:pt x="0" y="145358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8" name="台形 167">
                  <a:extLst>
                    <a:ext uri="{FF2B5EF4-FFF2-40B4-BE49-F238E27FC236}">
                      <a16:creationId xmlns:a16="http://schemas.microsoft.com/office/drawing/2014/main" id="{D482C32A-D252-4345-B235-59B4500569F2}"/>
                    </a:ext>
                  </a:extLst>
                </p:cNvPr>
                <p:cNvSpPr/>
                <p:nvPr/>
              </p:nvSpPr>
              <p:spPr>
                <a:xfrm rot="10800000">
                  <a:off x="1414504" y="1701703"/>
                  <a:ext cx="409370" cy="450058"/>
                </a:xfrm>
                <a:prstGeom prst="trapezoid">
                  <a:avLst>
                    <a:gd name="adj" fmla="val 13473"/>
                  </a:avLst>
                </a:prstGeom>
                <a:solidFill>
                  <a:srgbClr val="4472C4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58" name="四角形: 上の 2 つの角を丸める 157">
                <a:extLst>
                  <a:ext uri="{FF2B5EF4-FFF2-40B4-BE49-F238E27FC236}">
                    <a16:creationId xmlns:a16="http://schemas.microsoft.com/office/drawing/2014/main" id="{7B049ED4-00E4-4658-976C-587CE3C7A7C4}"/>
                  </a:ext>
                </a:extLst>
              </p:cNvPr>
              <p:cNvSpPr/>
              <p:nvPr/>
            </p:nvSpPr>
            <p:spPr>
              <a:xfrm>
                <a:off x="1335900" y="9435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5E5D79BD-1F45-4676-B465-7AD1D8201EB6}"/>
                  </a:ext>
                </a:extLst>
              </p:cNvPr>
              <p:cNvGrpSpPr/>
              <p:nvPr/>
            </p:nvGrpSpPr>
            <p:grpSpPr>
              <a:xfrm>
                <a:off x="601752" y="881548"/>
                <a:ext cx="652877" cy="334322"/>
                <a:chOff x="671569" y="862641"/>
                <a:chExt cx="683016" cy="349755"/>
              </a:xfrm>
            </p:grpSpPr>
            <p:sp>
              <p:nvSpPr>
                <p:cNvPr id="163" name="フリーフォーム: 図形 162">
                  <a:extLst>
                    <a:ext uri="{FF2B5EF4-FFF2-40B4-BE49-F238E27FC236}">
                      <a16:creationId xmlns:a16="http://schemas.microsoft.com/office/drawing/2014/main" id="{32B58B04-23D7-4C58-98DB-1AD77EBDBE44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705980" y="841278"/>
                  <a:ext cx="327463" cy="396286"/>
                </a:xfrm>
                <a:custGeom>
                  <a:avLst/>
                  <a:gdLst>
                    <a:gd name="connsiteX0" fmla="*/ 0 w 297512"/>
                    <a:gd name="connsiteY0" fmla="*/ 360040 h 360040"/>
                    <a:gd name="connsiteX1" fmla="*/ 0 w 297512"/>
                    <a:gd name="connsiteY1" fmla="*/ 148756 h 360040"/>
                    <a:gd name="connsiteX2" fmla="*/ 148756 w 297512"/>
                    <a:gd name="connsiteY2" fmla="*/ 0 h 360040"/>
                    <a:gd name="connsiteX3" fmla="*/ 297512 w 297512"/>
                    <a:gd name="connsiteY3" fmla="*/ 148756 h 360040"/>
                    <a:gd name="connsiteX4" fmla="*/ 297512 w 297512"/>
                    <a:gd name="connsiteY4" fmla="*/ 360040 h 360040"/>
                    <a:gd name="connsiteX5" fmla="*/ 212509 w 297512"/>
                    <a:gd name="connsiteY5" fmla="*/ 360040 h 360040"/>
                    <a:gd name="connsiteX6" fmla="*/ 212509 w 297512"/>
                    <a:gd name="connsiteY6" fmla="*/ 148756 h 360040"/>
                    <a:gd name="connsiteX7" fmla="*/ 148756 w 297512"/>
                    <a:gd name="connsiteY7" fmla="*/ 85003 h 360040"/>
                    <a:gd name="connsiteX8" fmla="*/ 148756 w 297512"/>
                    <a:gd name="connsiteY8" fmla="*/ 85004 h 360040"/>
                    <a:gd name="connsiteX9" fmla="*/ 85003 w 297512"/>
                    <a:gd name="connsiteY9" fmla="*/ 148757 h 360040"/>
                    <a:gd name="connsiteX10" fmla="*/ 85004 w 297512"/>
                    <a:gd name="connsiteY10" fmla="*/ 360040 h 3600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7512" h="360040">
                      <a:moveTo>
                        <a:pt x="0" y="360040"/>
                      </a:moveTo>
                      <a:lnTo>
                        <a:pt x="0" y="148756"/>
                      </a:lnTo>
                      <a:cubicBezTo>
                        <a:pt x="0" y="66600"/>
                        <a:pt x="66600" y="0"/>
                        <a:pt x="148756" y="0"/>
                      </a:cubicBezTo>
                      <a:cubicBezTo>
                        <a:pt x="230912" y="0"/>
                        <a:pt x="297512" y="66600"/>
                        <a:pt x="297512" y="148756"/>
                      </a:cubicBezTo>
                      <a:lnTo>
                        <a:pt x="297512" y="360040"/>
                      </a:lnTo>
                      <a:lnTo>
                        <a:pt x="212509" y="360040"/>
                      </a:lnTo>
                      <a:lnTo>
                        <a:pt x="212509" y="148756"/>
                      </a:lnTo>
                      <a:cubicBezTo>
                        <a:pt x="212509" y="113546"/>
                        <a:pt x="183966" y="85003"/>
                        <a:pt x="148756" y="85003"/>
                      </a:cubicBezTo>
                      <a:lnTo>
                        <a:pt x="148756" y="85004"/>
                      </a:lnTo>
                      <a:cubicBezTo>
                        <a:pt x="113546" y="85004"/>
                        <a:pt x="85003" y="113547"/>
                        <a:pt x="85003" y="148757"/>
                      </a:cubicBezTo>
                      <a:lnTo>
                        <a:pt x="85004" y="360040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64" name="四角形: 角を丸くする 163">
                  <a:extLst>
                    <a:ext uri="{FF2B5EF4-FFF2-40B4-BE49-F238E27FC236}">
                      <a16:creationId xmlns:a16="http://schemas.microsoft.com/office/drawing/2014/main" id="{40B1B616-2C63-4484-AA35-C86B29C0AC43}"/>
                    </a:ext>
                  </a:extLst>
                </p:cNvPr>
                <p:cNvSpPr/>
                <p:nvPr/>
              </p:nvSpPr>
              <p:spPr bwMode="auto">
                <a:xfrm flipH="1">
                  <a:off x="928075" y="862641"/>
                  <a:ext cx="346750" cy="119109"/>
                </a:xfrm>
                <a:prstGeom prst="roundRect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65" name="四角形: 角を丸くする 164">
                  <a:extLst>
                    <a:ext uri="{FF2B5EF4-FFF2-40B4-BE49-F238E27FC236}">
                      <a16:creationId xmlns:a16="http://schemas.microsoft.com/office/drawing/2014/main" id="{87F9FDF0-CDE8-4726-B452-3E7E61322F09}"/>
                    </a:ext>
                  </a:extLst>
                </p:cNvPr>
                <p:cNvSpPr/>
                <p:nvPr/>
              </p:nvSpPr>
              <p:spPr bwMode="auto">
                <a:xfrm flipH="1">
                  <a:off x="1007835" y="1093287"/>
                  <a:ext cx="346750" cy="119109"/>
                </a:xfrm>
                <a:prstGeom prst="roundRect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sp>
            <p:nvSpPr>
              <p:cNvPr id="160" name="フリーフォーム: 図形 159">
                <a:extLst>
                  <a:ext uri="{FF2B5EF4-FFF2-40B4-BE49-F238E27FC236}">
                    <a16:creationId xmlns:a16="http://schemas.microsoft.com/office/drawing/2014/main" id="{EE4BCBF5-FD83-401D-AB00-18C4FB78728A}"/>
                  </a:ext>
                </a:extLst>
              </p:cNvPr>
              <p:cNvSpPr/>
              <p:nvPr/>
            </p:nvSpPr>
            <p:spPr>
              <a:xfrm rot="8100000">
                <a:off x="1139549" y="988993"/>
                <a:ext cx="226038" cy="612664"/>
              </a:xfrm>
              <a:custGeom>
                <a:avLst/>
                <a:gdLst>
                  <a:gd name="connsiteX0" fmla="*/ 89801 w 226038"/>
                  <a:gd name="connsiteY0" fmla="*/ 596194 h 612664"/>
                  <a:gd name="connsiteX1" fmla="*/ 16471 w 226038"/>
                  <a:gd name="connsiteY1" fmla="*/ 522863 h 612664"/>
                  <a:gd name="connsiteX2" fmla="*/ 16471 w 226038"/>
                  <a:gd name="connsiteY2" fmla="*/ 443335 h 612664"/>
                  <a:gd name="connsiteX3" fmla="*/ 55533 w 226038"/>
                  <a:gd name="connsiteY3" fmla="*/ 404273 h 612664"/>
                  <a:gd name="connsiteX4" fmla="*/ 72345 w 226038"/>
                  <a:gd name="connsiteY4" fmla="*/ 393109 h 612664"/>
                  <a:gd name="connsiteX5" fmla="*/ 37927 w 226038"/>
                  <a:gd name="connsiteY5" fmla="*/ 73924 h 612664"/>
                  <a:gd name="connsiteX6" fmla="*/ 110329 w 226038"/>
                  <a:gd name="connsiteY6" fmla="*/ 1 h 612664"/>
                  <a:gd name="connsiteX7" fmla="*/ 198378 w 226038"/>
                  <a:gd name="connsiteY7" fmla="*/ 73198 h 612664"/>
                  <a:gd name="connsiteX8" fmla="*/ 173782 w 226038"/>
                  <a:gd name="connsiteY8" fmla="*/ 437316 h 612664"/>
                  <a:gd name="connsiteX9" fmla="*/ 208392 w 226038"/>
                  <a:gd name="connsiteY9" fmla="*/ 471926 h 612664"/>
                  <a:gd name="connsiteX10" fmla="*/ 208392 w 226038"/>
                  <a:gd name="connsiteY10" fmla="*/ 557132 h 612664"/>
                  <a:gd name="connsiteX11" fmla="*/ 169330 w 226038"/>
                  <a:gd name="connsiteY11" fmla="*/ 596194 h 612664"/>
                  <a:gd name="connsiteX12" fmla="*/ 89801 w 226038"/>
                  <a:gd name="connsiteY12" fmla="*/ 596194 h 6126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26038" h="612664">
                    <a:moveTo>
                      <a:pt x="89801" y="596194"/>
                    </a:moveTo>
                    <a:lnTo>
                      <a:pt x="16471" y="522863"/>
                    </a:lnTo>
                    <a:cubicBezTo>
                      <a:pt x="-5491" y="500902"/>
                      <a:pt x="-5491" y="465296"/>
                      <a:pt x="16471" y="443335"/>
                    </a:cubicBezTo>
                    <a:lnTo>
                      <a:pt x="55533" y="404273"/>
                    </a:lnTo>
                    <a:lnTo>
                      <a:pt x="72345" y="393109"/>
                    </a:lnTo>
                    <a:lnTo>
                      <a:pt x="37927" y="73924"/>
                    </a:lnTo>
                    <a:cubicBezTo>
                      <a:pt x="36059" y="33867"/>
                      <a:pt x="68387" y="97"/>
                      <a:pt x="110329" y="1"/>
                    </a:cubicBezTo>
                    <a:cubicBezTo>
                      <a:pt x="152272" y="-96"/>
                      <a:pt x="196509" y="33142"/>
                      <a:pt x="198378" y="73198"/>
                    </a:cubicBezTo>
                    <a:lnTo>
                      <a:pt x="173782" y="437316"/>
                    </a:lnTo>
                    <a:lnTo>
                      <a:pt x="208392" y="471926"/>
                    </a:lnTo>
                    <a:cubicBezTo>
                      <a:pt x="231921" y="495455"/>
                      <a:pt x="231921" y="533603"/>
                      <a:pt x="208392" y="557132"/>
                    </a:cubicBezTo>
                    <a:lnTo>
                      <a:pt x="169330" y="596194"/>
                    </a:lnTo>
                    <a:cubicBezTo>
                      <a:pt x="147368" y="618155"/>
                      <a:pt x="111763" y="618155"/>
                      <a:pt x="89801" y="596194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1" name="四角形: 上の 2 つの角を丸める 36">
                <a:extLst>
                  <a:ext uri="{FF2B5EF4-FFF2-40B4-BE49-F238E27FC236}">
                    <a16:creationId xmlns:a16="http://schemas.microsoft.com/office/drawing/2014/main" id="{F41FED72-1590-463D-BE30-FF5226491E64}"/>
                  </a:ext>
                </a:extLst>
              </p:cNvPr>
              <p:cNvSpPr/>
              <p:nvPr/>
            </p:nvSpPr>
            <p:spPr>
              <a:xfrm rot="2700000">
                <a:off x="1436794" y="1070901"/>
                <a:ext cx="236208" cy="368458"/>
              </a:xfrm>
              <a:custGeom>
                <a:avLst/>
                <a:gdLst>
                  <a:gd name="connsiteX0" fmla="*/ 118104 w 236207"/>
                  <a:gd name="connsiteY0" fmla="*/ 0 h 486562"/>
                  <a:gd name="connsiteX1" fmla="*/ 118104 w 236207"/>
                  <a:gd name="connsiteY1" fmla="*/ 0 h 486562"/>
                  <a:gd name="connsiteX2" fmla="*/ 236208 w 236207"/>
                  <a:gd name="connsiteY2" fmla="*/ 118104 h 486562"/>
                  <a:gd name="connsiteX3" fmla="*/ 236207 w 236207"/>
                  <a:gd name="connsiteY3" fmla="*/ 486562 h 486562"/>
                  <a:gd name="connsiteX4" fmla="*/ 236207 w 236207"/>
                  <a:gd name="connsiteY4" fmla="*/ 486562 h 486562"/>
                  <a:gd name="connsiteX5" fmla="*/ 0 w 236207"/>
                  <a:gd name="connsiteY5" fmla="*/ 486562 h 486562"/>
                  <a:gd name="connsiteX6" fmla="*/ 0 w 236207"/>
                  <a:gd name="connsiteY6" fmla="*/ 486562 h 486562"/>
                  <a:gd name="connsiteX7" fmla="*/ 0 w 236207"/>
                  <a:gd name="connsiteY7" fmla="*/ 118104 h 486562"/>
                  <a:gd name="connsiteX8" fmla="*/ 118104 w 236207"/>
                  <a:gd name="connsiteY8" fmla="*/ 0 h 486562"/>
                  <a:gd name="connsiteX0" fmla="*/ 118104 w 236208"/>
                  <a:gd name="connsiteY0" fmla="*/ 0 h 486562"/>
                  <a:gd name="connsiteX1" fmla="*/ 118104 w 236208"/>
                  <a:gd name="connsiteY1" fmla="*/ 0 h 486562"/>
                  <a:gd name="connsiteX2" fmla="*/ 236208 w 236208"/>
                  <a:gd name="connsiteY2" fmla="*/ 118104 h 486562"/>
                  <a:gd name="connsiteX3" fmla="*/ 236207 w 236208"/>
                  <a:gd name="connsiteY3" fmla="*/ 486562 h 486562"/>
                  <a:gd name="connsiteX4" fmla="*/ 236207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486562 h 486562"/>
                  <a:gd name="connsiteX7" fmla="*/ 0 w 236208"/>
                  <a:gd name="connsiteY7" fmla="*/ 118104 h 486562"/>
                  <a:gd name="connsiteX8" fmla="*/ 209544 w 236208"/>
                  <a:gd name="connsiteY8" fmla="*/ 91440 h 486562"/>
                  <a:gd name="connsiteX0" fmla="*/ 118104 w 236208"/>
                  <a:gd name="connsiteY0" fmla="*/ 0 h 486562"/>
                  <a:gd name="connsiteX1" fmla="*/ 118104 w 236208"/>
                  <a:gd name="connsiteY1" fmla="*/ 0 h 486562"/>
                  <a:gd name="connsiteX2" fmla="*/ 236208 w 236208"/>
                  <a:gd name="connsiteY2" fmla="*/ 118104 h 486562"/>
                  <a:gd name="connsiteX3" fmla="*/ 236207 w 236208"/>
                  <a:gd name="connsiteY3" fmla="*/ 486562 h 486562"/>
                  <a:gd name="connsiteX4" fmla="*/ 236207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486562 h 486562"/>
                  <a:gd name="connsiteX7" fmla="*/ 0 w 236208"/>
                  <a:gd name="connsiteY7" fmla="*/ 118104 h 486562"/>
                  <a:gd name="connsiteX0" fmla="*/ 118104 w 236208"/>
                  <a:gd name="connsiteY0" fmla="*/ 0 h 486562"/>
                  <a:gd name="connsiteX1" fmla="*/ 236208 w 236208"/>
                  <a:gd name="connsiteY1" fmla="*/ 118104 h 486562"/>
                  <a:gd name="connsiteX2" fmla="*/ 236207 w 236208"/>
                  <a:gd name="connsiteY2" fmla="*/ 486562 h 486562"/>
                  <a:gd name="connsiteX3" fmla="*/ 236207 w 236208"/>
                  <a:gd name="connsiteY3" fmla="*/ 486562 h 486562"/>
                  <a:gd name="connsiteX4" fmla="*/ 0 w 236208"/>
                  <a:gd name="connsiteY4" fmla="*/ 486562 h 486562"/>
                  <a:gd name="connsiteX5" fmla="*/ 0 w 236208"/>
                  <a:gd name="connsiteY5" fmla="*/ 486562 h 486562"/>
                  <a:gd name="connsiteX6" fmla="*/ 0 w 236208"/>
                  <a:gd name="connsiteY6" fmla="*/ 118104 h 486562"/>
                  <a:gd name="connsiteX0" fmla="*/ 236208 w 236208"/>
                  <a:gd name="connsiteY0" fmla="*/ 0 h 368458"/>
                  <a:gd name="connsiteX1" fmla="*/ 236207 w 236208"/>
                  <a:gd name="connsiteY1" fmla="*/ 368458 h 368458"/>
                  <a:gd name="connsiteX2" fmla="*/ 236207 w 236208"/>
                  <a:gd name="connsiteY2" fmla="*/ 368458 h 368458"/>
                  <a:gd name="connsiteX3" fmla="*/ 0 w 236208"/>
                  <a:gd name="connsiteY3" fmla="*/ 368458 h 368458"/>
                  <a:gd name="connsiteX4" fmla="*/ 0 w 236208"/>
                  <a:gd name="connsiteY4" fmla="*/ 368458 h 368458"/>
                  <a:gd name="connsiteX5" fmla="*/ 0 w 236208"/>
                  <a:gd name="connsiteY5" fmla="*/ 0 h 3684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6208" h="368458">
                    <a:moveTo>
                      <a:pt x="236208" y="0"/>
                    </a:moveTo>
                    <a:cubicBezTo>
                      <a:pt x="236208" y="122819"/>
                      <a:pt x="236207" y="245639"/>
                      <a:pt x="236207" y="368458"/>
                    </a:cubicBezTo>
                    <a:lnTo>
                      <a:pt x="236207" y="368458"/>
                    </a:lnTo>
                    <a:lnTo>
                      <a:pt x="0" y="368458"/>
                    </a:lnTo>
                    <a:lnTo>
                      <a:pt x="0" y="368458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2" name="四角形: 上の 2 つの角を丸める 161">
                <a:extLst>
                  <a:ext uri="{FF2B5EF4-FFF2-40B4-BE49-F238E27FC236}">
                    <a16:creationId xmlns:a16="http://schemas.microsoft.com/office/drawing/2014/main" id="{E9F2AAF3-864C-46C6-BF67-4018436AA169}"/>
                  </a:ext>
                </a:extLst>
              </p:cNvPr>
              <p:cNvSpPr/>
              <p:nvPr/>
            </p:nvSpPr>
            <p:spPr>
              <a:xfrm>
                <a:off x="927471" y="854315"/>
                <a:ext cx="216175" cy="173580"/>
              </a:xfrm>
              <a:prstGeom prst="round2SameRect">
                <a:avLst>
                  <a:gd name="adj1" fmla="val 32747"/>
                  <a:gd name="adj2" fmla="val 35085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01" name="グループ化 200">
              <a:extLst>
                <a:ext uri="{FF2B5EF4-FFF2-40B4-BE49-F238E27FC236}">
                  <a16:creationId xmlns:a16="http://schemas.microsoft.com/office/drawing/2014/main" id="{47BD8EF1-F8B8-4DA4-B07C-B0646D517746}"/>
                </a:ext>
              </a:extLst>
            </p:cNvPr>
            <p:cNvGrpSpPr/>
            <p:nvPr/>
          </p:nvGrpSpPr>
          <p:grpSpPr>
            <a:xfrm>
              <a:off x="2597167" y="4216899"/>
              <a:ext cx="2164122" cy="2479517"/>
              <a:chOff x="3165219" y="-346078"/>
              <a:chExt cx="2955511" cy="3386240"/>
            </a:xfrm>
          </p:grpSpPr>
          <p:sp>
            <p:nvSpPr>
              <p:cNvPr id="202" name="フリーフォーム: 図形 201">
                <a:extLst>
                  <a:ext uri="{FF2B5EF4-FFF2-40B4-BE49-F238E27FC236}">
                    <a16:creationId xmlns:a16="http://schemas.microsoft.com/office/drawing/2014/main" id="{C7886B1A-97CA-424A-8AF0-58653CA3B1E4}"/>
                  </a:ext>
                </a:extLst>
              </p:cNvPr>
              <p:cNvSpPr/>
              <p:nvPr/>
            </p:nvSpPr>
            <p:spPr>
              <a:xfrm>
                <a:off x="4221797" y="888028"/>
                <a:ext cx="509299" cy="446667"/>
              </a:xfrm>
              <a:custGeom>
                <a:avLst/>
                <a:gdLst>
                  <a:gd name="connsiteX0" fmla="*/ 43925 w 509299"/>
                  <a:gd name="connsiteY0" fmla="*/ 0 h 446667"/>
                  <a:gd name="connsiteX1" fmla="*/ 172250 w 509299"/>
                  <a:gd name="connsiteY1" fmla="*/ 0 h 446667"/>
                  <a:gd name="connsiteX2" fmla="*/ 216175 w 509299"/>
                  <a:gd name="connsiteY2" fmla="*/ 43925 h 446667"/>
                  <a:gd name="connsiteX3" fmla="*/ 216175 w 509299"/>
                  <a:gd name="connsiteY3" fmla="*/ 87074 h 446667"/>
                  <a:gd name="connsiteX4" fmla="*/ 212659 w 509299"/>
                  <a:gd name="connsiteY4" fmla="*/ 95563 h 446667"/>
                  <a:gd name="connsiteX5" fmla="*/ 486541 w 509299"/>
                  <a:gd name="connsiteY5" fmla="*/ 316130 h 446667"/>
                  <a:gd name="connsiteX6" fmla="*/ 487617 w 509299"/>
                  <a:gd name="connsiteY6" fmla="*/ 419597 h 446667"/>
                  <a:gd name="connsiteX7" fmla="*/ 373599 w 509299"/>
                  <a:gd name="connsiteY7" fmla="*/ 430099 h 446667"/>
                  <a:gd name="connsiteX8" fmla="*/ 119715 w 509299"/>
                  <a:gd name="connsiteY8" fmla="*/ 139430 h 446667"/>
                  <a:gd name="connsiteX9" fmla="*/ 124473 w 509299"/>
                  <a:gd name="connsiteY9" fmla="*/ 134135 h 446667"/>
                  <a:gd name="connsiteX10" fmla="*/ 47061 w 509299"/>
                  <a:gd name="connsiteY10" fmla="*/ 134135 h 446667"/>
                  <a:gd name="connsiteX11" fmla="*/ 0 w 509299"/>
                  <a:gd name="connsiteY11" fmla="*/ 87074 h 446667"/>
                  <a:gd name="connsiteX12" fmla="*/ 0 w 509299"/>
                  <a:gd name="connsiteY12" fmla="*/ 43925 h 446667"/>
                  <a:gd name="connsiteX13" fmla="*/ 43925 w 509299"/>
                  <a:gd name="connsiteY13" fmla="*/ 0 h 446667"/>
                  <a:gd name="connsiteX0" fmla="*/ 43925 w 509299"/>
                  <a:gd name="connsiteY0" fmla="*/ 0 h 446667"/>
                  <a:gd name="connsiteX1" fmla="*/ 172250 w 509299"/>
                  <a:gd name="connsiteY1" fmla="*/ 0 h 446667"/>
                  <a:gd name="connsiteX2" fmla="*/ 216175 w 509299"/>
                  <a:gd name="connsiteY2" fmla="*/ 43925 h 446667"/>
                  <a:gd name="connsiteX3" fmla="*/ 216175 w 509299"/>
                  <a:gd name="connsiteY3" fmla="*/ 87074 h 446667"/>
                  <a:gd name="connsiteX4" fmla="*/ 212659 w 509299"/>
                  <a:gd name="connsiteY4" fmla="*/ 95563 h 446667"/>
                  <a:gd name="connsiteX5" fmla="*/ 486541 w 509299"/>
                  <a:gd name="connsiteY5" fmla="*/ 316130 h 446667"/>
                  <a:gd name="connsiteX6" fmla="*/ 487617 w 509299"/>
                  <a:gd name="connsiteY6" fmla="*/ 419597 h 446667"/>
                  <a:gd name="connsiteX7" fmla="*/ 373599 w 509299"/>
                  <a:gd name="connsiteY7" fmla="*/ 430099 h 446667"/>
                  <a:gd name="connsiteX8" fmla="*/ 119715 w 509299"/>
                  <a:gd name="connsiteY8" fmla="*/ 139430 h 446667"/>
                  <a:gd name="connsiteX9" fmla="*/ 47061 w 509299"/>
                  <a:gd name="connsiteY9" fmla="*/ 134135 h 446667"/>
                  <a:gd name="connsiteX10" fmla="*/ 0 w 509299"/>
                  <a:gd name="connsiteY10" fmla="*/ 87074 h 446667"/>
                  <a:gd name="connsiteX11" fmla="*/ 0 w 509299"/>
                  <a:gd name="connsiteY11" fmla="*/ 43925 h 446667"/>
                  <a:gd name="connsiteX12" fmla="*/ 43925 w 509299"/>
                  <a:gd name="connsiteY12" fmla="*/ 0 h 4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09299" h="446667">
                    <a:moveTo>
                      <a:pt x="43925" y="0"/>
                    </a:moveTo>
                    <a:lnTo>
                      <a:pt x="172250" y="0"/>
                    </a:lnTo>
                    <a:cubicBezTo>
                      <a:pt x="196509" y="0"/>
                      <a:pt x="216175" y="19666"/>
                      <a:pt x="216175" y="43925"/>
                    </a:cubicBezTo>
                    <a:lnTo>
                      <a:pt x="216175" y="87074"/>
                    </a:lnTo>
                    <a:lnTo>
                      <a:pt x="212659" y="95563"/>
                    </a:lnTo>
                    <a:lnTo>
                      <a:pt x="486541" y="316130"/>
                    </a:lnTo>
                    <a:cubicBezTo>
                      <a:pt x="516187" y="343134"/>
                      <a:pt x="517206" y="389872"/>
                      <a:pt x="487617" y="419597"/>
                    </a:cubicBezTo>
                    <a:cubicBezTo>
                      <a:pt x="458027" y="449324"/>
                      <a:pt x="403244" y="457102"/>
                      <a:pt x="373599" y="430099"/>
                    </a:cubicBezTo>
                    <a:lnTo>
                      <a:pt x="119715" y="139430"/>
                    </a:lnTo>
                    <a:lnTo>
                      <a:pt x="47061" y="134135"/>
                    </a:lnTo>
                    <a:cubicBezTo>
                      <a:pt x="21070" y="134135"/>
                      <a:pt x="0" y="113065"/>
                      <a:pt x="0" y="87074"/>
                    </a:cubicBezTo>
                    <a:lnTo>
                      <a:pt x="0" y="43925"/>
                    </a:lnTo>
                    <a:cubicBezTo>
                      <a:pt x="0" y="19666"/>
                      <a:pt x="19666" y="0"/>
                      <a:pt x="43925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3" name="台形 202">
                <a:extLst>
                  <a:ext uri="{FF2B5EF4-FFF2-40B4-BE49-F238E27FC236}">
                    <a16:creationId xmlns:a16="http://schemas.microsoft.com/office/drawing/2014/main" id="{455A3B77-D04D-483A-98BB-5AF97B1FEC06}"/>
                  </a:ext>
                </a:extLst>
              </p:cNvPr>
              <p:cNvSpPr/>
              <p:nvPr/>
            </p:nvSpPr>
            <p:spPr>
              <a:xfrm rot="18900000">
                <a:off x="4467750" y="984605"/>
                <a:ext cx="180279" cy="400176"/>
              </a:xfrm>
              <a:prstGeom prst="trapezoid">
                <a:avLst>
                  <a:gd name="adj" fmla="val 8659"/>
                </a:avLst>
              </a:prstGeom>
              <a:solidFill>
                <a:srgbClr val="FFC000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4" name="台形 203">
                <a:extLst>
                  <a:ext uri="{FF2B5EF4-FFF2-40B4-BE49-F238E27FC236}">
                    <a16:creationId xmlns:a16="http://schemas.microsoft.com/office/drawing/2014/main" id="{B87D8E3F-F058-4946-BD3E-33F3208F671E}"/>
                  </a:ext>
                </a:extLst>
              </p:cNvPr>
              <p:cNvSpPr/>
              <p:nvPr/>
            </p:nvSpPr>
            <p:spPr>
              <a:xfrm rot="9900000">
                <a:off x="4440151" y="1773688"/>
                <a:ext cx="409370" cy="600568"/>
              </a:xfrm>
              <a:prstGeom prst="trapezoid">
                <a:avLst>
                  <a:gd name="adj" fmla="val 11146"/>
                </a:avLst>
              </a:prstGeom>
              <a:solidFill>
                <a:srgbClr val="4472C4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5" name="台形 204">
                <a:extLst>
                  <a:ext uri="{FF2B5EF4-FFF2-40B4-BE49-F238E27FC236}">
                    <a16:creationId xmlns:a16="http://schemas.microsoft.com/office/drawing/2014/main" id="{7A666C91-7BEF-42BF-9F2D-510EB07D8C9D}"/>
                  </a:ext>
                </a:extLst>
              </p:cNvPr>
              <p:cNvSpPr/>
              <p:nvPr/>
            </p:nvSpPr>
            <p:spPr>
              <a:xfrm>
                <a:off x="4768698" y="7632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206" name="グループ化 205">
                <a:extLst>
                  <a:ext uri="{FF2B5EF4-FFF2-40B4-BE49-F238E27FC236}">
                    <a16:creationId xmlns:a16="http://schemas.microsoft.com/office/drawing/2014/main" id="{C58C0A1C-C722-4598-A9C0-0E9E11D4D797}"/>
                  </a:ext>
                </a:extLst>
              </p:cNvPr>
              <p:cNvGrpSpPr/>
              <p:nvPr/>
            </p:nvGrpSpPr>
            <p:grpSpPr>
              <a:xfrm>
                <a:off x="3165219" y="1221710"/>
                <a:ext cx="2955511" cy="1818452"/>
                <a:chOff x="3165219" y="1221710"/>
                <a:chExt cx="2955511" cy="1818452"/>
              </a:xfrm>
            </p:grpSpPr>
            <p:grpSp>
              <p:nvGrpSpPr>
                <p:cNvPr id="233" name="グループ化 232">
                  <a:extLst>
                    <a:ext uri="{FF2B5EF4-FFF2-40B4-BE49-F238E27FC236}">
                      <a16:creationId xmlns:a16="http://schemas.microsoft.com/office/drawing/2014/main" id="{B152A38F-1C7D-41D2-9382-B1C358B935D0}"/>
                    </a:ext>
                  </a:extLst>
                </p:cNvPr>
                <p:cNvGrpSpPr/>
                <p:nvPr/>
              </p:nvGrpSpPr>
              <p:grpSpPr>
                <a:xfrm flipH="1">
                  <a:off x="3165219" y="1221710"/>
                  <a:ext cx="2955511" cy="1818452"/>
                  <a:chOff x="1481283" y="3596120"/>
                  <a:chExt cx="2685187" cy="1652128"/>
                </a:xfrm>
              </p:grpSpPr>
              <p:sp>
                <p:nvSpPr>
                  <p:cNvPr id="237" name="星: 32 pt 236">
                    <a:extLst>
                      <a:ext uri="{FF2B5EF4-FFF2-40B4-BE49-F238E27FC236}">
                        <a16:creationId xmlns:a16="http://schemas.microsoft.com/office/drawing/2014/main" id="{15A8D417-565A-4862-A3E7-50671712408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656669" y="4338826"/>
                    <a:ext cx="737534" cy="737534"/>
                  </a:xfrm>
                  <a:prstGeom prst="star32">
                    <a:avLst>
                      <a:gd name="adj" fmla="val 5859"/>
                    </a:avLst>
                  </a:prstGeom>
                  <a:noFill/>
                  <a:ln w="19050"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38" name="星: 32 pt 237">
                    <a:extLst>
                      <a:ext uri="{FF2B5EF4-FFF2-40B4-BE49-F238E27FC236}">
                        <a16:creationId xmlns:a16="http://schemas.microsoft.com/office/drawing/2014/main" id="{6E85A581-CCD0-4B5D-9255-7D2C08FB21B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53725" y="4338826"/>
                    <a:ext cx="737534" cy="737534"/>
                  </a:xfrm>
                  <a:prstGeom prst="star32">
                    <a:avLst>
                      <a:gd name="adj" fmla="val 5859"/>
                    </a:avLst>
                  </a:prstGeom>
                  <a:noFill/>
                  <a:ln w="19050"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39" name="円: 塗りつぶしなし 238">
                    <a:extLst>
                      <a:ext uri="{FF2B5EF4-FFF2-40B4-BE49-F238E27FC236}">
                        <a16:creationId xmlns:a16="http://schemas.microsoft.com/office/drawing/2014/main" id="{89AFF4E6-46E2-4A93-A4B1-9297A38D6C2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80909" y="4273550"/>
                    <a:ext cx="876188" cy="876186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0" name="円: 塗りつぶしなし 239">
                    <a:extLst>
                      <a:ext uri="{FF2B5EF4-FFF2-40B4-BE49-F238E27FC236}">
                        <a16:creationId xmlns:a16="http://schemas.microsoft.com/office/drawing/2014/main" id="{254BB1FC-0C14-491E-AA5F-3FC0B8AD014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13680" y="4206321"/>
                    <a:ext cx="1010646" cy="1010644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Text" lastClr="00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1" name="アーチ 240">
                    <a:extLst>
                      <a:ext uri="{FF2B5EF4-FFF2-40B4-BE49-F238E27FC236}">
                        <a16:creationId xmlns:a16="http://schemas.microsoft.com/office/drawing/2014/main" id="{74F9F7CC-0FAB-4DA4-B5A9-4156EF5F91C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078733" y="4166938"/>
                    <a:ext cx="1081312" cy="1081310"/>
                  </a:xfrm>
                  <a:prstGeom prst="blockArc">
                    <a:avLst>
                      <a:gd name="adj1" fmla="val 11476450"/>
                      <a:gd name="adj2" fmla="val 18485845"/>
                      <a:gd name="adj3" fmla="val 6626"/>
                    </a:avLst>
                  </a:prstGeom>
                  <a:solidFill>
                    <a:srgbClr val="00B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2" name="フリーフォーム: 図形 241">
                    <a:extLst>
                      <a:ext uri="{FF2B5EF4-FFF2-40B4-BE49-F238E27FC236}">
                        <a16:creationId xmlns:a16="http://schemas.microsoft.com/office/drawing/2014/main" id="{FBCF8EF2-122D-425B-B7AD-4948F5C2C39C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2639630" y="3600617"/>
                    <a:ext cx="880721" cy="1249379"/>
                  </a:xfrm>
                  <a:custGeom>
                    <a:avLst/>
                    <a:gdLst>
                      <a:gd name="connsiteX0" fmla="*/ 880721 w 880721"/>
                      <a:gd name="connsiteY0" fmla="*/ 0 h 1249379"/>
                      <a:gd name="connsiteX1" fmla="*/ 880721 w 880721"/>
                      <a:gd name="connsiteY1" fmla="*/ 1249379 h 1249379"/>
                      <a:gd name="connsiteX2" fmla="*/ 787656 w 880721"/>
                      <a:gd name="connsiteY2" fmla="*/ 1249379 h 1249379"/>
                      <a:gd name="connsiteX3" fmla="*/ 787656 w 880721"/>
                      <a:gd name="connsiteY3" fmla="*/ 536412 h 1249379"/>
                      <a:gd name="connsiteX4" fmla="*/ 64849 w 880721"/>
                      <a:gd name="connsiteY4" fmla="*/ 953725 h 1249379"/>
                      <a:gd name="connsiteX5" fmla="*/ 39539 w 880721"/>
                      <a:gd name="connsiteY5" fmla="*/ 946943 h 1249379"/>
                      <a:gd name="connsiteX6" fmla="*/ 2485 w 880721"/>
                      <a:gd name="connsiteY6" fmla="*/ 882764 h 1249379"/>
                      <a:gd name="connsiteX7" fmla="*/ 9266 w 880721"/>
                      <a:gd name="connsiteY7" fmla="*/ 857454 h 1249379"/>
                      <a:gd name="connsiteX8" fmla="*/ 787656 w 880721"/>
                      <a:gd name="connsiteY8" fmla="*/ 408050 h 1249379"/>
                      <a:gd name="connsiteX9" fmla="*/ 787656 w 880721"/>
                      <a:gd name="connsiteY9" fmla="*/ 0 h 12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880721" h="1249379">
                        <a:moveTo>
                          <a:pt x="880721" y="0"/>
                        </a:moveTo>
                        <a:lnTo>
                          <a:pt x="880721" y="1249379"/>
                        </a:lnTo>
                        <a:lnTo>
                          <a:pt x="787656" y="1249379"/>
                        </a:lnTo>
                        <a:lnTo>
                          <a:pt x="787656" y="536412"/>
                        </a:lnTo>
                        <a:lnTo>
                          <a:pt x="64849" y="953725"/>
                        </a:lnTo>
                        <a:cubicBezTo>
                          <a:pt x="55986" y="958841"/>
                          <a:pt x="44655" y="955805"/>
                          <a:pt x="39539" y="946943"/>
                        </a:cubicBezTo>
                        <a:lnTo>
                          <a:pt x="2485" y="882764"/>
                        </a:lnTo>
                        <a:cubicBezTo>
                          <a:pt x="-2632" y="873902"/>
                          <a:pt x="404" y="862570"/>
                          <a:pt x="9266" y="857454"/>
                        </a:cubicBezTo>
                        <a:lnTo>
                          <a:pt x="787656" y="408050"/>
                        </a:lnTo>
                        <a:lnTo>
                          <a:pt x="787656" y="0"/>
                        </a:lnTo>
                        <a:close/>
                      </a:path>
                    </a:pathLst>
                  </a:custGeom>
                  <a:solidFill>
                    <a:srgbClr val="00B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3" name="円: 塗りつぶしなし 242">
                    <a:extLst>
                      <a:ext uri="{FF2B5EF4-FFF2-40B4-BE49-F238E27FC236}">
                        <a16:creationId xmlns:a16="http://schemas.microsoft.com/office/drawing/2014/main" id="{4713F99C-FC79-4D0F-B432-6A72731D63A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84172" y="4273550"/>
                    <a:ext cx="876188" cy="876186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4" name="円: 塗りつぶしなし 243">
                    <a:extLst>
                      <a:ext uri="{FF2B5EF4-FFF2-40B4-BE49-F238E27FC236}">
                        <a16:creationId xmlns:a16="http://schemas.microsoft.com/office/drawing/2014/main" id="{26ABDA69-B7DD-4FCC-B57F-AD4170B45E8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16943" y="4206321"/>
                    <a:ext cx="1010646" cy="1010644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Text" lastClr="00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5" name="四角形: 角を丸くする 244">
                    <a:extLst>
                      <a:ext uri="{FF2B5EF4-FFF2-40B4-BE49-F238E27FC236}">
                        <a16:creationId xmlns:a16="http://schemas.microsoft.com/office/drawing/2014/main" id="{E02F9519-9374-48DE-BFA9-234FF5D046F4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2563055" y="4220940"/>
                    <a:ext cx="80851" cy="460467"/>
                  </a:xfrm>
                  <a:prstGeom prst="roundRect">
                    <a:avLst/>
                  </a:prstGeom>
                  <a:solidFill>
                    <a:srgbClr val="0070C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6" name="四角形: 上の 2 つの角を丸める 245">
                    <a:extLst>
                      <a:ext uri="{FF2B5EF4-FFF2-40B4-BE49-F238E27FC236}">
                        <a16:creationId xmlns:a16="http://schemas.microsoft.com/office/drawing/2014/main" id="{223B6B20-FCA5-47DE-AB91-A2C1BFF85F6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69345" y="4145756"/>
                    <a:ext cx="348130" cy="111788"/>
                  </a:xfrm>
                  <a:prstGeom prst="round2SameRect">
                    <a:avLst>
                      <a:gd name="adj1" fmla="val 50000"/>
                      <a:gd name="adj2" fmla="val 21704"/>
                    </a:avLst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7" name="台形 246">
                    <a:extLst>
                      <a:ext uri="{FF2B5EF4-FFF2-40B4-BE49-F238E27FC236}">
                        <a16:creationId xmlns:a16="http://schemas.microsoft.com/office/drawing/2014/main" id="{63974988-B19C-404A-9287-4586CA869AB2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3417538" y="3596120"/>
                    <a:ext cx="748932" cy="546323"/>
                  </a:xfrm>
                  <a:prstGeom prst="trapezoid">
                    <a:avLst/>
                  </a:prstGeom>
                  <a:pattFill prst="dkVert">
                    <a:fgClr>
                      <a:sysClr val="window" lastClr="FFFFFF">
                        <a:lumMod val="50000"/>
                      </a:sysClr>
                    </a:fgClr>
                    <a:bgClr>
                      <a:sysClr val="window" lastClr="FFFFFF">
                        <a:lumMod val="85000"/>
                      </a:sysClr>
                    </a:bgClr>
                  </a:patt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8" name="アーチ 247">
                    <a:extLst>
                      <a:ext uri="{FF2B5EF4-FFF2-40B4-BE49-F238E27FC236}">
                        <a16:creationId xmlns:a16="http://schemas.microsoft.com/office/drawing/2014/main" id="{33D2E176-FB9D-4661-BEAA-2FEFF6D1111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481283" y="4166938"/>
                    <a:ext cx="1081312" cy="1081310"/>
                  </a:xfrm>
                  <a:prstGeom prst="blockArc">
                    <a:avLst>
                      <a:gd name="adj1" fmla="val 11476450"/>
                      <a:gd name="adj2" fmla="val 19396920"/>
                      <a:gd name="adj3" fmla="val 7273"/>
                    </a:avLst>
                  </a:prstGeom>
                  <a:solidFill>
                    <a:srgbClr val="00B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49" name="四角形: 角を丸くする 248">
                    <a:extLst>
                      <a:ext uri="{FF2B5EF4-FFF2-40B4-BE49-F238E27FC236}">
                        <a16:creationId xmlns:a16="http://schemas.microsoft.com/office/drawing/2014/main" id="{F98803CF-F4C7-465D-B1D3-92A6E64A05E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14002" y="4156019"/>
                    <a:ext cx="755797" cy="50301"/>
                  </a:xfrm>
                  <a:prstGeom prst="roundRect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50" name="楕円 249">
                    <a:extLst>
                      <a:ext uri="{FF2B5EF4-FFF2-40B4-BE49-F238E27FC236}">
                        <a16:creationId xmlns:a16="http://schemas.microsoft.com/office/drawing/2014/main" id="{85481199-59C3-45FB-8CC7-C705F0E1936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494681" y="4587322"/>
                    <a:ext cx="248644" cy="248642"/>
                  </a:xfrm>
                  <a:prstGeom prst="ellipse">
                    <a:avLst/>
                  </a:prstGeom>
                  <a:solidFill>
                    <a:srgbClr val="00B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</p:grpSp>
            <p:grpSp>
              <p:nvGrpSpPr>
                <p:cNvPr id="234" name="グループ化 233">
                  <a:extLst>
                    <a:ext uri="{FF2B5EF4-FFF2-40B4-BE49-F238E27FC236}">
                      <a16:creationId xmlns:a16="http://schemas.microsoft.com/office/drawing/2014/main" id="{3CE3C850-5B84-4BC7-9ED0-56B52AFCB2B3}"/>
                    </a:ext>
                  </a:extLst>
                </p:cNvPr>
                <p:cNvGrpSpPr/>
                <p:nvPr/>
              </p:nvGrpSpPr>
              <p:grpSpPr>
                <a:xfrm>
                  <a:off x="4367323" y="2183221"/>
                  <a:ext cx="1343362" cy="532629"/>
                  <a:chOff x="1081198" y="2183221"/>
                  <a:chExt cx="1343362" cy="532629"/>
                </a:xfrm>
              </p:grpSpPr>
              <p:sp>
                <p:nvSpPr>
                  <p:cNvPr id="235" name="フリーフォーム: 図形 234">
                    <a:extLst>
                      <a:ext uri="{FF2B5EF4-FFF2-40B4-BE49-F238E27FC236}">
                        <a16:creationId xmlns:a16="http://schemas.microsoft.com/office/drawing/2014/main" id="{D677B51D-59F2-45E0-B0AF-4A85F494F94E}"/>
                      </a:ext>
                    </a:extLst>
                  </p:cNvPr>
                  <p:cNvSpPr/>
                  <p:nvPr/>
                </p:nvSpPr>
                <p:spPr bwMode="auto">
                  <a:xfrm rot="5400000" flipH="1">
                    <a:off x="1486564" y="1777855"/>
                    <a:ext cx="532629" cy="1343362"/>
                  </a:xfrm>
                  <a:custGeom>
                    <a:avLst/>
                    <a:gdLst>
                      <a:gd name="connsiteX0" fmla="*/ 483912 w 483912"/>
                      <a:gd name="connsiteY0" fmla="*/ 978535 h 1220492"/>
                      <a:gd name="connsiteX1" fmla="*/ 241956 w 483912"/>
                      <a:gd name="connsiteY1" fmla="*/ 1220492 h 1220492"/>
                      <a:gd name="connsiteX2" fmla="*/ 0 w 483912"/>
                      <a:gd name="connsiteY2" fmla="*/ 978535 h 1220492"/>
                      <a:gd name="connsiteX3" fmla="*/ 4916 w 483912"/>
                      <a:gd name="connsiteY3" fmla="*/ 929772 h 1220492"/>
                      <a:gd name="connsiteX4" fmla="*/ 6414 w 483912"/>
                      <a:gd name="connsiteY4" fmla="*/ 924946 h 1220492"/>
                      <a:gd name="connsiteX5" fmla="*/ 74367 w 483912"/>
                      <a:gd name="connsiteY5" fmla="*/ 172654 h 1220492"/>
                      <a:gd name="connsiteX6" fmla="*/ 73517 w 483912"/>
                      <a:gd name="connsiteY6" fmla="*/ 168442 h 1220492"/>
                      <a:gd name="connsiteX7" fmla="*/ 241957 w 483912"/>
                      <a:gd name="connsiteY7" fmla="*/ 0 h 1220492"/>
                      <a:gd name="connsiteX8" fmla="*/ 410397 w 483912"/>
                      <a:gd name="connsiteY8" fmla="*/ 168442 h 1220492"/>
                      <a:gd name="connsiteX9" fmla="*/ 409548 w 483912"/>
                      <a:gd name="connsiteY9" fmla="*/ 172644 h 1220492"/>
                      <a:gd name="connsiteX10" fmla="*/ 477503 w 483912"/>
                      <a:gd name="connsiteY10" fmla="*/ 924960 h 1220492"/>
                      <a:gd name="connsiteX11" fmla="*/ 478997 w 483912"/>
                      <a:gd name="connsiteY11" fmla="*/ 929772 h 1220492"/>
                      <a:gd name="connsiteX12" fmla="*/ 483912 w 483912"/>
                      <a:gd name="connsiteY12" fmla="*/ 978535 h 12204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483912" h="1220492">
                        <a:moveTo>
                          <a:pt x="483912" y="978535"/>
                        </a:moveTo>
                        <a:cubicBezTo>
                          <a:pt x="483912" y="1112164"/>
                          <a:pt x="375585" y="1220492"/>
                          <a:pt x="241956" y="1220492"/>
                        </a:cubicBezTo>
                        <a:cubicBezTo>
                          <a:pt x="108327" y="1220492"/>
                          <a:pt x="0" y="1112164"/>
                          <a:pt x="0" y="978535"/>
                        </a:cubicBezTo>
                        <a:cubicBezTo>
                          <a:pt x="0" y="961831"/>
                          <a:pt x="1693" y="945523"/>
                          <a:pt x="4916" y="929772"/>
                        </a:cubicBezTo>
                        <a:lnTo>
                          <a:pt x="6414" y="924946"/>
                        </a:lnTo>
                        <a:lnTo>
                          <a:pt x="74367" y="172654"/>
                        </a:lnTo>
                        <a:lnTo>
                          <a:pt x="73517" y="168442"/>
                        </a:lnTo>
                        <a:cubicBezTo>
                          <a:pt x="73517" y="75414"/>
                          <a:pt x="148930" y="0"/>
                          <a:pt x="241957" y="0"/>
                        </a:cubicBezTo>
                        <a:cubicBezTo>
                          <a:pt x="334984" y="0"/>
                          <a:pt x="410397" y="75414"/>
                          <a:pt x="410397" y="168442"/>
                        </a:cubicBezTo>
                        <a:lnTo>
                          <a:pt x="409548" y="172644"/>
                        </a:lnTo>
                        <a:lnTo>
                          <a:pt x="477503" y="924960"/>
                        </a:lnTo>
                        <a:lnTo>
                          <a:pt x="478997" y="929772"/>
                        </a:lnTo>
                        <a:cubicBezTo>
                          <a:pt x="482220" y="945523"/>
                          <a:pt x="483912" y="961831"/>
                          <a:pt x="483912" y="978535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36" name="楕円 235">
                    <a:extLst>
                      <a:ext uri="{FF2B5EF4-FFF2-40B4-BE49-F238E27FC236}">
                        <a16:creationId xmlns:a16="http://schemas.microsoft.com/office/drawing/2014/main" id="{132D2175-0DAE-4237-9C49-B0CAA72F32D1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1218497" y="2325380"/>
                    <a:ext cx="248312" cy="248312"/>
                  </a:xfrm>
                  <a:prstGeom prst="ellipse">
                    <a:avLst/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</p:grpSp>
          </p:grpSp>
          <p:grpSp>
            <p:nvGrpSpPr>
              <p:cNvPr id="207" name="グループ化 206">
                <a:extLst>
                  <a:ext uri="{FF2B5EF4-FFF2-40B4-BE49-F238E27FC236}">
                    <a16:creationId xmlns:a16="http://schemas.microsoft.com/office/drawing/2014/main" id="{4BC6C33D-9E29-4555-AC25-9180CD06BE88}"/>
                  </a:ext>
                </a:extLst>
              </p:cNvPr>
              <p:cNvGrpSpPr/>
              <p:nvPr/>
            </p:nvGrpSpPr>
            <p:grpSpPr>
              <a:xfrm rot="900000">
                <a:off x="4454667" y="2397339"/>
                <a:ext cx="262583" cy="432734"/>
                <a:chOff x="1213593" y="2419137"/>
                <a:chExt cx="262583" cy="432734"/>
              </a:xfrm>
            </p:grpSpPr>
            <p:sp>
              <p:nvSpPr>
                <p:cNvPr id="231" name="四角形: 上の 2 つの角を丸める 230">
                  <a:extLst>
                    <a:ext uri="{FF2B5EF4-FFF2-40B4-BE49-F238E27FC236}">
                      <a16:creationId xmlns:a16="http://schemas.microsoft.com/office/drawing/2014/main" id="{EAAEFE00-C18A-4330-8D6D-ABC83B115485}"/>
                    </a:ext>
                  </a:extLst>
                </p:cNvPr>
                <p:cNvSpPr/>
                <p:nvPr/>
              </p:nvSpPr>
              <p:spPr bwMode="auto">
                <a:xfrm flipH="1">
                  <a:off x="1305955" y="2419137"/>
                  <a:ext cx="77859" cy="37693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2" name="四角形: 上の 2 つの角を丸める 231">
                  <a:extLst>
                    <a:ext uri="{FF2B5EF4-FFF2-40B4-BE49-F238E27FC236}">
                      <a16:creationId xmlns:a16="http://schemas.microsoft.com/office/drawing/2014/main" id="{DDEACA0D-354C-4973-BDDA-40815CB03B91}"/>
                    </a:ext>
                  </a:extLst>
                </p:cNvPr>
                <p:cNvSpPr/>
                <p:nvPr/>
              </p:nvSpPr>
              <p:spPr bwMode="auto">
                <a:xfrm flipH="1">
                  <a:off x="1213593" y="2758527"/>
                  <a:ext cx="262583" cy="93344"/>
                </a:xfrm>
                <a:prstGeom prst="round2SameRect">
                  <a:avLst>
                    <a:gd name="adj1" fmla="val 32959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08" name="グループ化 207">
                <a:extLst>
                  <a:ext uri="{FF2B5EF4-FFF2-40B4-BE49-F238E27FC236}">
                    <a16:creationId xmlns:a16="http://schemas.microsoft.com/office/drawing/2014/main" id="{C7FAB333-F2A5-410E-A716-AA9AC07A2821}"/>
                  </a:ext>
                </a:extLst>
              </p:cNvPr>
              <p:cNvGrpSpPr/>
              <p:nvPr/>
            </p:nvGrpSpPr>
            <p:grpSpPr>
              <a:xfrm rot="900000">
                <a:off x="4521190" y="1701702"/>
                <a:ext cx="456517" cy="1056825"/>
                <a:chOff x="1367356" y="1701702"/>
                <a:chExt cx="456517" cy="1056825"/>
              </a:xfrm>
            </p:grpSpPr>
            <p:sp>
              <p:nvSpPr>
                <p:cNvPr id="228" name="台形 227">
                  <a:extLst>
                    <a:ext uri="{FF2B5EF4-FFF2-40B4-BE49-F238E27FC236}">
                      <a16:creationId xmlns:a16="http://schemas.microsoft.com/office/drawing/2014/main" id="{961D4813-E24B-4EDA-A2BE-CF0554B2FB5E}"/>
                    </a:ext>
                  </a:extLst>
                </p:cNvPr>
                <p:cNvSpPr/>
                <p:nvPr/>
              </p:nvSpPr>
              <p:spPr>
                <a:xfrm rot="10800000">
                  <a:off x="1518814" y="2086298"/>
                  <a:ext cx="199873" cy="536012"/>
                </a:xfrm>
                <a:prstGeom prst="trapezoid">
                  <a:avLst>
                    <a:gd name="adj" fmla="val 18902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9" name="フリーフォーム: 図形 228">
                  <a:extLst>
                    <a:ext uri="{FF2B5EF4-FFF2-40B4-BE49-F238E27FC236}">
                      <a16:creationId xmlns:a16="http://schemas.microsoft.com/office/drawing/2014/main" id="{7674E35E-10AD-4847-8660-A19E8A09E411}"/>
                    </a:ext>
                  </a:extLst>
                </p:cNvPr>
                <p:cNvSpPr/>
                <p:nvPr/>
              </p:nvSpPr>
              <p:spPr>
                <a:xfrm>
                  <a:off x="1367356" y="2586238"/>
                  <a:ext cx="343610" cy="172289"/>
                </a:xfrm>
                <a:custGeom>
                  <a:avLst/>
                  <a:gdLst>
                    <a:gd name="connsiteX0" fmla="*/ 92869 w 415554"/>
                    <a:gd name="connsiteY0" fmla="*/ 0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16" fmla="*/ 92869 w 415554"/>
                    <a:gd name="connsiteY16" fmla="*/ 0 h 185737"/>
                    <a:gd name="connsiteX0" fmla="*/ 92869 w 415554"/>
                    <a:gd name="connsiteY0" fmla="*/ 796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17" fmla="*/ 92869 w 415554"/>
                    <a:gd name="connsiteY17" fmla="*/ 796 h 186533"/>
                    <a:gd name="connsiteX0" fmla="*/ 0 w 415554"/>
                    <a:gd name="connsiteY0" fmla="*/ 93665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0" fmla="*/ 0 w 415554"/>
                    <a:gd name="connsiteY0" fmla="*/ 92869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0" fmla="*/ 0 w 415554"/>
                    <a:gd name="connsiteY0" fmla="*/ 145358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415554" h="185737">
                      <a:moveTo>
                        <a:pt x="0" y="145358"/>
                      </a:moveTo>
                      <a:lnTo>
                        <a:pt x="203774" y="0"/>
                      </a:lnTo>
                      <a:lnTo>
                        <a:pt x="220940" y="0"/>
                      </a:lnTo>
                      <a:lnTo>
                        <a:pt x="233621" y="10297"/>
                      </a:lnTo>
                      <a:cubicBezTo>
                        <a:pt x="252907" y="20854"/>
                        <a:pt x="279551" y="27384"/>
                        <a:pt x="308980" y="27384"/>
                      </a:cubicBezTo>
                      <a:cubicBezTo>
                        <a:pt x="338410" y="27384"/>
                        <a:pt x="365053" y="20854"/>
                        <a:pt x="384339" y="10297"/>
                      </a:cubicBezTo>
                      <a:lnTo>
                        <a:pt x="386521" y="8525"/>
                      </a:lnTo>
                      <a:lnTo>
                        <a:pt x="398771" y="16784"/>
                      </a:lnTo>
                      <a:cubicBezTo>
                        <a:pt x="409140" y="27153"/>
                        <a:pt x="415554" y="41479"/>
                        <a:pt x="415554" y="57302"/>
                      </a:cubicBezTo>
                      <a:lnTo>
                        <a:pt x="415554" y="162026"/>
                      </a:lnTo>
                      <a:cubicBezTo>
                        <a:pt x="415554" y="175121"/>
                        <a:pt x="404938" y="185737"/>
                        <a:pt x="391843" y="185737"/>
                      </a:cubicBezTo>
                      <a:lnTo>
                        <a:pt x="345384" y="185737"/>
                      </a:lnTo>
                      <a:lnTo>
                        <a:pt x="170183" y="185737"/>
                      </a:lnTo>
                      <a:lnTo>
                        <a:pt x="40379" y="185737"/>
                      </a:lnTo>
                      <a:cubicBezTo>
                        <a:pt x="18078" y="185737"/>
                        <a:pt x="0" y="167659"/>
                        <a:pt x="0" y="145358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30" name="台形 229">
                  <a:extLst>
                    <a:ext uri="{FF2B5EF4-FFF2-40B4-BE49-F238E27FC236}">
                      <a16:creationId xmlns:a16="http://schemas.microsoft.com/office/drawing/2014/main" id="{B203675F-BA92-43E7-8FA5-7A29ECDCBF92}"/>
                    </a:ext>
                  </a:extLst>
                </p:cNvPr>
                <p:cNvSpPr/>
                <p:nvPr/>
              </p:nvSpPr>
              <p:spPr>
                <a:xfrm rot="10800000">
                  <a:off x="1414503" y="1701702"/>
                  <a:ext cx="409370" cy="858649"/>
                </a:xfrm>
                <a:prstGeom prst="trapezoid">
                  <a:avLst>
                    <a:gd name="adj" fmla="val 17748"/>
                  </a:avLst>
                </a:prstGeom>
                <a:solidFill>
                  <a:srgbClr val="4472C4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209" name="四角形: 上の 2 つの角を丸める 208">
                <a:extLst>
                  <a:ext uri="{FF2B5EF4-FFF2-40B4-BE49-F238E27FC236}">
                    <a16:creationId xmlns:a16="http://schemas.microsoft.com/office/drawing/2014/main" id="{B3E38EC8-D93A-4AA8-A14C-80915C221928}"/>
                  </a:ext>
                </a:extLst>
              </p:cNvPr>
              <p:cNvSpPr/>
              <p:nvPr/>
            </p:nvSpPr>
            <p:spPr>
              <a:xfrm>
                <a:off x="4622025" y="9435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BF9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210" name="グループ化 209">
                <a:extLst>
                  <a:ext uri="{FF2B5EF4-FFF2-40B4-BE49-F238E27FC236}">
                    <a16:creationId xmlns:a16="http://schemas.microsoft.com/office/drawing/2014/main" id="{588EFF33-F176-4134-9373-5F1FB7BF8271}"/>
                  </a:ext>
                </a:extLst>
              </p:cNvPr>
              <p:cNvGrpSpPr/>
              <p:nvPr/>
            </p:nvGrpSpPr>
            <p:grpSpPr>
              <a:xfrm>
                <a:off x="3887877" y="881548"/>
                <a:ext cx="652877" cy="334322"/>
                <a:chOff x="671569" y="862641"/>
                <a:chExt cx="683016" cy="349755"/>
              </a:xfrm>
            </p:grpSpPr>
            <p:sp>
              <p:nvSpPr>
                <p:cNvPr id="225" name="フリーフォーム: 図形 224">
                  <a:extLst>
                    <a:ext uri="{FF2B5EF4-FFF2-40B4-BE49-F238E27FC236}">
                      <a16:creationId xmlns:a16="http://schemas.microsoft.com/office/drawing/2014/main" id="{016E6C53-D4F9-44E7-BB91-A27184C436BF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705980" y="841278"/>
                  <a:ext cx="327463" cy="396286"/>
                </a:xfrm>
                <a:custGeom>
                  <a:avLst/>
                  <a:gdLst>
                    <a:gd name="connsiteX0" fmla="*/ 0 w 297512"/>
                    <a:gd name="connsiteY0" fmla="*/ 360040 h 360040"/>
                    <a:gd name="connsiteX1" fmla="*/ 0 w 297512"/>
                    <a:gd name="connsiteY1" fmla="*/ 148756 h 360040"/>
                    <a:gd name="connsiteX2" fmla="*/ 148756 w 297512"/>
                    <a:gd name="connsiteY2" fmla="*/ 0 h 360040"/>
                    <a:gd name="connsiteX3" fmla="*/ 297512 w 297512"/>
                    <a:gd name="connsiteY3" fmla="*/ 148756 h 360040"/>
                    <a:gd name="connsiteX4" fmla="*/ 297512 w 297512"/>
                    <a:gd name="connsiteY4" fmla="*/ 360040 h 360040"/>
                    <a:gd name="connsiteX5" fmla="*/ 212509 w 297512"/>
                    <a:gd name="connsiteY5" fmla="*/ 360040 h 360040"/>
                    <a:gd name="connsiteX6" fmla="*/ 212509 w 297512"/>
                    <a:gd name="connsiteY6" fmla="*/ 148756 h 360040"/>
                    <a:gd name="connsiteX7" fmla="*/ 148756 w 297512"/>
                    <a:gd name="connsiteY7" fmla="*/ 85003 h 360040"/>
                    <a:gd name="connsiteX8" fmla="*/ 148756 w 297512"/>
                    <a:gd name="connsiteY8" fmla="*/ 85004 h 360040"/>
                    <a:gd name="connsiteX9" fmla="*/ 85003 w 297512"/>
                    <a:gd name="connsiteY9" fmla="*/ 148757 h 360040"/>
                    <a:gd name="connsiteX10" fmla="*/ 85004 w 297512"/>
                    <a:gd name="connsiteY10" fmla="*/ 360040 h 3600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7512" h="360040">
                      <a:moveTo>
                        <a:pt x="0" y="360040"/>
                      </a:moveTo>
                      <a:lnTo>
                        <a:pt x="0" y="148756"/>
                      </a:lnTo>
                      <a:cubicBezTo>
                        <a:pt x="0" y="66600"/>
                        <a:pt x="66600" y="0"/>
                        <a:pt x="148756" y="0"/>
                      </a:cubicBezTo>
                      <a:cubicBezTo>
                        <a:pt x="230912" y="0"/>
                        <a:pt x="297512" y="66600"/>
                        <a:pt x="297512" y="148756"/>
                      </a:cubicBezTo>
                      <a:lnTo>
                        <a:pt x="297512" y="360040"/>
                      </a:lnTo>
                      <a:lnTo>
                        <a:pt x="212509" y="360040"/>
                      </a:lnTo>
                      <a:lnTo>
                        <a:pt x="212509" y="148756"/>
                      </a:lnTo>
                      <a:cubicBezTo>
                        <a:pt x="212509" y="113546"/>
                        <a:pt x="183966" y="85003"/>
                        <a:pt x="148756" y="85003"/>
                      </a:cubicBezTo>
                      <a:lnTo>
                        <a:pt x="148756" y="85004"/>
                      </a:lnTo>
                      <a:cubicBezTo>
                        <a:pt x="113546" y="85004"/>
                        <a:pt x="85003" y="113547"/>
                        <a:pt x="85003" y="148757"/>
                      </a:cubicBezTo>
                      <a:lnTo>
                        <a:pt x="85004" y="360040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6" name="四角形: 角を丸くする 225">
                  <a:extLst>
                    <a:ext uri="{FF2B5EF4-FFF2-40B4-BE49-F238E27FC236}">
                      <a16:creationId xmlns:a16="http://schemas.microsoft.com/office/drawing/2014/main" id="{7CF39C66-16A3-4038-AA51-0AE482F0B216}"/>
                    </a:ext>
                  </a:extLst>
                </p:cNvPr>
                <p:cNvSpPr/>
                <p:nvPr/>
              </p:nvSpPr>
              <p:spPr bwMode="auto">
                <a:xfrm flipH="1">
                  <a:off x="928075" y="862641"/>
                  <a:ext cx="346750" cy="119109"/>
                </a:xfrm>
                <a:prstGeom prst="roundRect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27" name="四角形: 角を丸くする 226">
                  <a:extLst>
                    <a:ext uri="{FF2B5EF4-FFF2-40B4-BE49-F238E27FC236}">
                      <a16:creationId xmlns:a16="http://schemas.microsoft.com/office/drawing/2014/main" id="{13C96E28-B087-4A66-B1D9-0E6A75B00288}"/>
                    </a:ext>
                  </a:extLst>
                </p:cNvPr>
                <p:cNvSpPr/>
                <p:nvPr/>
              </p:nvSpPr>
              <p:spPr bwMode="auto">
                <a:xfrm flipH="1">
                  <a:off x="1007835" y="1093287"/>
                  <a:ext cx="346750" cy="119109"/>
                </a:xfrm>
                <a:prstGeom prst="roundRect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sp>
            <p:nvSpPr>
              <p:cNvPr id="211" name="フリーフォーム: 図形 210">
                <a:extLst>
                  <a:ext uri="{FF2B5EF4-FFF2-40B4-BE49-F238E27FC236}">
                    <a16:creationId xmlns:a16="http://schemas.microsoft.com/office/drawing/2014/main" id="{BE9F4F8D-1F4C-4D2F-BA42-D699397E5F6D}"/>
                  </a:ext>
                </a:extLst>
              </p:cNvPr>
              <p:cNvSpPr/>
              <p:nvPr/>
            </p:nvSpPr>
            <p:spPr>
              <a:xfrm rot="8100000">
                <a:off x="4425674" y="988993"/>
                <a:ext cx="226038" cy="612664"/>
              </a:xfrm>
              <a:custGeom>
                <a:avLst/>
                <a:gdLst>
                  <a:gd name="connsiteX0" fmla="*/ 89801 w 226038"/>
                  <a:gd name="connsiteY0" fmla="*/ 596194 h 612664"/>
                  <a:gd name="connsiteX1" fmla="*/ 16471 w 226038"/>
                  <a:gd name="connsiteY1" fmla="*/ 522863 h 612664"/>
                  <a:gd name="connsiteX2" fmla="*/ 16471 w 226038"/>
                  <a:gd name="connsiteY2" fmla="*/ 443335 h 612664"/>
                  <a:gd name="connsiteX3" fmla="*/ 55533 w 226038"/>
                  <a:gd name="connsiteY3" fmla="*/ 404273 h 612664"/>
                  <a:gd name="connsiteX4" fmla="*/ 72345 w 226038"/>
                  <a:gd name="connsiteY4" fmla="*/ 393109 h 612664"/>
                  <a:gd name="connsiteX5" fmla="*/ 37927 w 226038"/>
                  <a:gd name="connsiteY5" fmla="*/ 73924 h 612664"/>
                  <a:gd name="connsiteX6" fmla="*/ 110329 w 226038"/>
                  <a:gd name="connsiteY6" fmla="*/ 1 h 612664"/>
                  <a:gd name="connsiteX7" fmla="*/ 198378 w 226038"/>
                  <a:gd name="connsiteY7" fmla="*/ 73198 h 612664"/>
                  <a:gd name="connsiteX8" fmla="*/ 173782 w 226038"/>
                  <a:gd name="connsiteY8" fmla="*/ 437316 h 612664"/>
                  <a:gd name="connsiteX9" fmla="*/ 208392 w 226038"/>
                  <a:gd name="connsiteY9" fmla="*/ 471926 h 612664"/>
                  <a:gd name="connsiteX10" fmla="*/ 208392 w 226038"/>
                  <a:gd name="connsiteY10" fmla="*/ 557132 h 612664"/>
                  <a:gd name="connsiteX11" fmla="*/ 169330 w 226038"/>
                  <a:gd name="connsiteY11" fmla="*/ 596194 h 612664"/>
                  <a:gd name="connsiteX12" fmla="*/ 89801 w 226038"/>
                  <a:gd name="connsiteY12" fmla="*/ 596194 h 6126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26038" h="612664">
                    <a:moveTo>
                      <a:pt x="89801" y="596194"/>
                    </a:moveTo>
                    <a:lnTo>
                      <a:pt x="16471" y="522863"/>
                    </a:lnTo>
                    <a:cubicBezTo>
                      <a:pt x="-5491" y="500902"/>
                      <a:pt x="-5491" y="465296"/>
                      <a:pt x="16471" y="443335"/>
                    </a:cubicBezTo>
                    <a:lnTo>
                      <a:pt x="55533" y="404273"/>
                    </a:lnTo>
                    <a:lnTo>
                      <a:pt x="72345" y="393109"/>
                    </a:lnTo>
                    <a:lnTo>
                      <a:pt x="37927" y="73924"/>
                    </a:lnTo>
                    <a:cubicBezTo>
                      <a:pt x="36059" y="33867"/>
                      <a:pt x="68387" y="97"/>
                      <a:pt x="110329" y="1"/>
                    </a:cubicBezTo>
                    <a:cubicBezTo>
                      <a:pt x="152272" y="-96"/>
                      <a:pt x="196509" y="33142"/>
                      <a:pt x="198378" y="73198"/>
                    </a:cubicBezTo>
                    <a:lnTo>
                      <a:pt x="173782" y="437316"/>
                    </a:lnTo>
                    <a:lnTo>
                      <a:pt x="208392" y="471926"/>
                    </a:lnTo>
                    <a:cubicBezTo>
                      <a:pt x="231921" y="495455"/>
                      <a:pt x="231921" y="533603"/>
                      <a:pt x="208392" y="557132"/>
                    </a:cubicBezTo>
                    <a:lnTo>
                      <a:pt x="169330" y="596194"/>
                    </a:lnTo>
                    <a:cubicBezTo>
                      <a:pt x="147368" y="618155"/>
                      <a:pt x="111763" y="618155"/>
                      <a:pt x="89801" y="596194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12" name="四角形: 上の 2 つの角を丸める 211">
                <a:extLst>
                  <a:ext uri="{FF2B5EF4-FFF2-40B4-BE49-F238E27FC236}">
                    <a16:creationId xmlns:a16="http://schemas.microsoft.com/office/drawing/2014/main" id="{E432696E-C685-468F-A10F-C9161E864E4B}"/>
                  </a:ext>
                </a:extLst>
              </p:cNvPr>
              <p:cNvSpPr/>
              <p:nvPr/>
            </p:nvSpPr>
            <p:spPr>
              <a:xfrm>
                <a:off x="4213596" y="854315"/>
                <a:ext cx="216175" cy="173580"/>
              </a:xfrm>
              <a:prstGeom prst="round2SameRect">
                <a:avLst>
                  <a:gd name="adj1" fmla="val 32747"/>
                  <a:gd name="adj2" fmla="val 35085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13" name="フリーフォーム: 図形 212">
                <a:extLst>
                  <a:ext uri="{FF2B5EF4-FFF2-40B4-BE49-F238E27FC236}">
                    <a16:creationId xmlns:a16="http://schemas.microsoft.com/office/drawing/2014/main" id="{A1939977-EB67-4BDF-B2DC-50B4C97847F0}"/>
                  </a:ext>
                </a:extLst>
              </p:cNvPr>
              <p:cNvSpPr/>
              <p:nvPr/>
            </p:nvSpPr>
            <p:spPr>
              <a:xfrm>
                <a:off x="4424363" y="1054895"/>
                <a:ext cx="621506" cy="526256"/>
              </a:xfrm>
              <a:custGeom>
                <a:avLst/>
                <a:gdLst>
                  <a:gd name="connsiteX0" fmla="*/ 635794 w 635794"/>
                  <a:gd name="connsiteY0" fmla="*/ 180975 h 547687"/>
                  <a:gd name="connsiteX1" fmla="*/ 261938 w 635794"/>
                  <a:gd name="connsiteY1" fmla="*/ 547687 h 547687"/>
                  <a:gd name="connsiteX2" fmla="*/ 0 w 635794"/>
                  <a:gd name="connsiteY2" fmla="*/ 221456 h 547687"/>
                  <a:gd name="connsiteX3" fmla="*/ 119063 w 635794"/>
                  <a:gd name="connsiteY3" fmla="*/ 138112 h 547687"/>
                  <a:gd name="connsiteX4" fmla="*/ 271463 w 635794"/>
                  <a:gd name="connsiteY4" fmla="*/ 254794 h 547687"/>
                  <a:gd name="connsiteX5" fmla="*/ 469106 w 635794"/>
                  <a:gd name="connsiteY5" fmla="*/ 0 h 547687"/>
                  <a:gd name="connsiteX0" fmla="*/ 621506 w 621506"/>
                  <a:gd name="connsiteY0" fmla="*/ 180975 h 547687"/>
                  <a:gd name="connsiteX1" fmla="*/ 247650 w 621506"/>
                  <a:gd name="connsiteY1" fmla="*/ 547687 h 547687"/>
                  <a:gd name="connsiteX2" fmla="*/ 0 w 621506"/>
                  <a:gd name="connsiteY2" fmla="*/ 240506 h 547687"/>
                  <a:gd name="connsiteX3" fmla="*/ 104775 w 621506"/>
                  <a:gd name="connsiteY3" fmla="*/ 138112 h 547687"/>
                  <a:gd name="connsiteX4" fmla="*/ 257175 w 621506"/>
                  <a:gd name="connsiteY4" fmla="*/ 254794 h 547687"/>
                  <a:gd name="connsiteX5" fmla="*/ 454818 w 621506"/>
                  <a:gd name="connsiteY5" fmla="*/ 0 h 547687"/>
                  <a:gd name="connsiteX0" fmla="*/ 621506 w 621506"/>
                  <a:gd name="connsiteY0" fmla="*/ 180975 h 547687"/>
                  <a:gd name="connsiteX1" fmla="*/ 247650 w 621506"/>
                  <a:gd name="connsiteY1" fmla="*/ 547687 h 547687"/>
                  <a:gd name="connsiteX2" fmla="*/ 0 w 621506"/>
                  <a:gd name="connsiteY2" fmla="*/ 240506 h 547687"/>
                  <a:gd name="connsiteX3" fmla="*/ 104775 w 621506"/>
                  <a:gd name="connsiteY3" fmla="*/ 138112 h 547687"/>
                  <a:gd name="connsiteX4" fmla="*/ 261938 w 621506"/>
                  <a:gd name="connsiteY4" fmla="*/ 271463 h 547687"/>
                  <a:gd name="connsiteX5" fmla="*/ 454818 w 621506"/>
                  <a:gd name="connsiteY5" fmla="*/ 0 h 547687"/>
                  <a:gd name="connsiteX0" fmla="*/ 621506 w 621506"/>
                  <a:gd name="connsiteY0" fmla="*/ 180975 h 514349"/>
                  <a:gd name="connsiteX1" fmla="*/ 271463 w 621506"/>
                  <a:gd name="connsiteY1" fmla="*/ 514349 h 514349"/>
                  <a:gd name="connsiteX2" fmla="*/ 0 w 621506"/>
                  <a:gd name="connsiteY2" fmla="*/ 240506 h 514349"/>
                  <a:gd name="connsiteX3" fmla="*/ 104775 w 621506"/>
                  <a:gd name="connsiteY3" fmla="*/ 138112 h 514349"/>
                  <a:gd name="connsiteX4" fmla="*/ 261938 w 621506"/>
                  <a:gd name="connsiteY4" fmla="*/ 271463 h 514349"/>
                  <a:gd name="connsiteX5" fmla="*/ 454818 w 621506"/>
                  <a:gd name="connsiteY5" fmla="*/ 0 h 514349"/>
                  <a:gd name="connsiteX0" fmla="*/ 621506 w 621506"/>
                  <a:gd name="connsiteY0" fmla="*/ 180975 h 526256"/>
                  <a:gd name="connsiteX1" fmla="*/ 271463 w 621506"/>
                  <a:gd name="connsiteY1" fmla="*/ 526256 h 526256"/>
                  <a:gd name="connsiteX2" fmla="*/ 0 w 621506"/>
                  <a:gd name="connsiteY2" fmla="*/ 240506 h 526256"/>
                  <a:gd name="connsiteX3" fmla="*/ 104775 w 621506"/>
                  <a:gd name="connsiteY3" fmla="*/ 138112 h 526256"/>
                  <a:gd name="connsiteX4" fmla="*/ 261938 w 621506"/>
                  <a:gd name="connsiteY4" fmla="*/ 271463 h 526256"/>
                  <a:gd name="connsiteX5" fmla="*/ 454818 w 621506"/>
                  <a:gd name="connsiteY5" fmla="*/ 0 h 526256"/>
                  <a:gd name="connsiteX0" fmla="*/ 621506 w 621506"/>
                  <a:gd name="connsiteY0" fmla="*/ 180975 h 526256"/>
                  <a:gd name="connsiteX1" fmla="*/ 271463 w 621506"/>
                  <a:gd name="connsiteY1" fmla="*/ 526256 h 526256"/>
                  <a:gd name="connsiteX2" fmla="*/ 0 w 621506"/>
                  <a:gd name="connsiteY2" fmla="*/ 240506 h 526256"/>
                  <a:gd name="connsiteX3" fmla="*/ 104775 w 621506"/>
                  <a:gd name="connsiteY3" fmla="*/ 138112 h 526256"/>
                  <a:gd name="connsiteX4" fmla="*/ 261938 w 621506"/>
                  <a:gd name="connsiteY4" fmla="*/ 271463 h 526256"/>
                  <a:gd name="connsiteX5" fmla="*/ 454818 w 621506"/>
                  <a:gd name="connsiteY5" fmla="*/ 0 h 5262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21506" h="526256">
                    <a:moveTo>
                      <a:pt x="621506" y="180975"/>
                    </a:moveTo>
                    <a:lnTo>
                      <a:pt x="271463" y="526256"/>
                    </a:lnTo>
                    <a:lnTo>
                      <a:pt x="0" y="240506"/>
                    </a:lnTo>
                    <a:lnTo>
                      <a:pt x="104775" y="138112"/>
                    </a:lnTo>
                    <a:lnTo>
                      <a:pt x="261938" y="271463"/>
                    </a:lnTo>
                    <a:lnTo>
                      <a:pt x="454818" y="0"/>
                    </a:lnTo>
                  </a:path>
                </a:pathLst>
              </a:custGeom>
              <a:solidFill>
                <a:srgbClr val="BF9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214" name="グループ化 213">
                <a:extLst>
                  <a:ext uri="{FF2B5EF4-FFF2-40B4-BE49-F238E27FC236}">
                    <a16:creationId xmlns:a16="http://schemas.microsoft.com/office/drawing/2014/main" id="{C7B05F04-6BE6-456A-B4BB-088D74F84C8C}"/>
                  </a:ext>
                </a:extLst>
              </p:cNvPr>
              <p:cNvGrpSpPr/>
              <p:nvPr/>
            </p:nvGrpSpPr>
            <p:grpSpPr>
              <a:xfrm rot="900000">
                <a:off x="4257389" y="-346078"/>
                <a:ext cx="1155656" cy="1207393"/>
                <a:chOff x="2111676" y="6083742"/>
                <a:chExt cx="1155656" cy="1207393"/>
              </a:xfrm>
            </p:grpSpPr>
            <p:sp>
              <p:nvSpPr>
                <p:cNvPr id="215" name="楕円 1">
                  <a:extLst>
                    <a:ext uri="{FF2B5EF4-FFF2-40B4-BE49-F238E27FC236}">
                      <a16:creationId xmlns:a16="http://schemas.microsoft.com/office/drawing/2014/main" id="{02E77955-9F34-4015-BE66-227BB29EC870}"/>
                    </a:ext>
                  </a:extLst>
                </p:cNvPr>
                <p:cNvSpPr/>
                <p:nvPr/>
              </p:nvSpPr>
              <p:spPr>
                <a:xfrm rot="20952697">
                  <a:off x="2111676" y="6798422"/>
                  <a:ext cx="203273" cy="246667"/>
                </a:xfrm>
                <a:custGeom>
                  <a:avLst/>
                  <a:gdLst>
                    <a:gd name="connsiteX0" fmla="*/ 0 w 377825"/>
                    <a:gd name="connsiteY0" fmla="*/ 40997 h 81993"/>
                    <a:gd name="connsiteX1" fmla="*/ 188913 w 377825"/>
                    <a:gd name="connsiteY1" fmla="*/ 0 h 81993"/>
                    <a:gd name="connsiteX2" fmla="*/ 377826 w 377825"/>
                    <a:gd name="connsiteY2" fmla="*/ 40997 h 81993"/>
                    <a:gd name="connsiteX3" fmla="*/ 188913 w 377825"/>
                    <a:gd name="connsiteY3" fmla="*/ 81994 h 81993"/>
                    <a:gd name="connsiteX4" fmla="*/ 0 w 377825"/>
                    <a:gd name="connsiteY4" fmla="*/ 40997 h 81993"/>
                    <a:gd name="connsiteX0" fmla="*/ 1292 w 379118"/>
                    <a:gd name="connsiteY0" fmla="*/ 250547 h 291974"/>
                    <a:gd name="connsiteX1" fmla="*/ 272755 w 379118"/>
                    <a:gd name="connsiteY1" fmla="*/ 0 h 291974"/>
                    <a:gd name="connsiteX2" fmla="*/ 379118 w 379118"/>
                    <a:gd name="connsiteY2" fmla="*/ 250547 h 291974"/>
                    <a:gd name="connsiteX3" fmla="*/ 190205 w 379118"/>
                    <a:gd name="connsiteY3" fmla="*/ 291544 h 291974"/>
                    <a:gd name="connsiteX4" fmla="*/ 1292 w 379118"/>
                    <a:gd name="connsiteY4" fmla="*/ 250547 h 291974"/>
                    <a:gd name="connsiteX0" fmla="*/ 1685 w 300136"/>
                    <a:gd name="connsiteY0" fmla="*/ 187583 h 294330"/>
                    <a:gd name="connsiteX1" fmla="*/ 193773 w 300136"/>
                    <a:gd name="connsiteY1" fmla="*/ 536 h 294330"/>
                    <a:gd name="connsiteX2" fmla="*/ 300136 w 300136"/>
                    <a:gd name="connsiteY2" fmla="*/ 251083 h 294330"/>
                    <a:gd name="connsiteX3" fmla="*/ 111223 w 300136"/>
                    <a:gd name="connsiteY3" fmla="*/ 292080 h 294330"/>
                    <a:gd name="connsiteX4" fmla="*/ 1685 w 300136"/>
                    <a:gd name="connsiteY4" fmla="*/ 187583 h 294330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732 w 197787"/>
                    <a:gd name="connsiteY0" fmla="*/ 187607 h 263128"/>
                    <a:gd name="connsiteX1" fmla="*/ 192820 w 197787"/>
                    <a:gd name="connsiteY1" fmla="*/ 560 h 263128"/>
                    <a:gd name="connsiteX2" fmla="*/ 129320 w 197787"/>
                    <a:gd name="connsiteY2" fmla="*/ 254004 h 263128"/>
                    <a:gd name="connsiteX3" fmla="*/ 732 w 197787"/>
                    <a:gd name="connsiteY3" fmla="*/ 187607 h 263128"/>
                    <a:gd name="connsiteX0" fmla="*/ 83 w 233281"/>
                    <a:gd name="connsiteY0" fmla="*/ 187152 h 229950"/>
                    <a:gd name="connsiteX1" fmla="*/ 192171 w 233281"/>
                    <a:gd name="connsiteY1" fmla="*/ 105 h 229950"/>
                    <a:gd name="connsiteX2" fmla="*/ 217571 w 233281"/>
                    <a:gd name="connsiteY2" fmla="*/ 215449 h 229950"/>
                    <a:gd name="connsiteX3" fmla="*/ 83 w 233281"/>
                    <a:gd name="connsiteY3" fmla="*/ 187152 h 229950"/>
                    <a:gd name="connsiteX0" fmla="*/ 1595 w 234793"/>
                    <a:gd name="connsiteY0" fmla="*/ 187171 h 236717"/>
                    <a:gd name="connsiteX1" fmla="*/ 193683 w 234793"/>
                    <a:gd name="connsiteY1" fmla="*/ 124 h 236717"/>
                    <a:gd name="connsiteX2" fmla="*/ 219083 w 234793"/>
                    <a:gd name="connsiteY2" fmla="*/ 215468 h 236717"/>
                    <a:gd name="connsiteX3" fmla="*/ 1595 w 234793"/>
                    <a:gd name="connsiteY3" fmla="*/ 187171 h 236717"/>
                    <a:gd name="connsiteX0" fmla="*/ 1824 w 203273"/>
                    <a:gd name="connsiteY0" fmla="*/ 206110 h 246667"/>
                    <a:gd name="connsiteX1" fmla="*/ 165337 w 203273"/>
                    <a:gd name="connsiteY1" fmla="*/ 13 h 246667"/>
                    <a:gd name="connsiteX2" fmla="*/ 190737 w 203273"/>
                    <a:gd name="connsiteY2" fmla="*/ 215357 h 246667"/>
                    <a:gd name="connsiteX3" fmla="*/ 1824 w 203273"/>
                    <a:gd name="connsiteY3" fmla="*/ 206110 h 2466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3273" h="246667">
                      <a:moveTo>
                        <a:pt x="1824" y="206110"/>
                      </a:moveTo>
                      <a:cubicBezTo>
                        <a:pt x="-18284" y="144819"/>
                        <a:pt x="133852" y="-1528"/>
                        <a:pt x="165337" y="13"/>
                      </a:cubicBezTo>
                      <a:cubicBezTo>
                        <a:pt x="196822" y="1554"/>
                        <a:pt x="217989" y="181008"/>
                        <a:pt x="190737" y="215357"/>
                      </a:cubicBezTo>
                      <a:cubicBezTo>
                        <a:pt x="163485" y="249706"/>
                        <a:pt x="21932" y="267401"/>
                        <a:pt x="1824" y="206110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16" name="四角形: 角を丸くする 215">
                  <a:extLst>
                    <a:ext uri="{FF2B5EF4-FFF2-40B4-BE49-F238E27FC236}">
                      <a16:creationId xmlns:a16="http://schemas.microsoft.com/office/drawing/2014/main" id="{843D72E7-0736-45D9-929C-DB7445AFBC1C}"/>
                    </a:ext>
                  </a:extLst>
                </p:cNvPr>
                <p:cNvSpPr/>
                <p:nvPr/>
              </p:nvSpPr>
              <p:spPr>
                <a:xfrm rot="20952697">
                  <a:off x="2154524" y="6086581"/>
                  <a:ext cx="1112808" cy="1204554"/>
                </a:xfrm>
                <a:prstGeom prst="roundRect">
                  <a:avLst>
                    <a:gd name="adj" fmla="val 48479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17" name="楕円 14">
                  <a:extLst>
                    <a:ext uri="{FF2B5EF4-FFF2-40B4-BE49-F238E27FC236}">
                      <a16:creationId xmlns:a16="http://schemas.microsoft.com/office/drawing/2014/main" id="{24966E8D-4CFC-4E66-B6CF-4A18346D6E89}"/>
                    </a:ext>
                  </a:extLst>
                </p:cNvPr>
                <p:cNvSpPr/>
                <p:nvPr/>
              </p:nvSpPr>
              <p:spPr>
                <a:xfrm rot="20052697">
                  <a:off x="2353084" y="7007647"/>
                  <a:ext cx="155112" cy="194632"/>
                </a:xfrm>
                <a:custGeom>
                  <a:avLst/>
                  <a:gdLst>
                    <a:gd name="connsiteX0" fmla="*/ 0 w 1157287"/>
                    <a:gd name="connsiteY0" fmla="*/ 148586 h 297172"/>
                    <a:gd name="connsiteX1" fmla="*/ 578644 w 1157287"/>
                    <a:gd name="connsiteY1" fmla="*/ 0 h 297172"/>
                    <a:gd name="connsiteX2" fmla="*/ 1157288 w 1157287"/>
                    <a:gd name="connsiteY2" fmla="*/ 148586 h 297172"/>
                    <a:gd name="connsiteX3" fmla="*/ 578644 w 1157287"/>
                    <a:gd name="connsiteY3" fmla="*/ 297172 h 297172"/>
                    <a:gd name="connsiteX4" fmla="*/ 0 w 1157287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759134"/>
                    <a:gd name="connsiteX1" fmla="*/ 578644 w 1157288"/>
                    <a:gd name="connsiteY1" fmla="*/ 0 h 759134"/>
                    <a:gd name="connsiteX2" fmla="*/ 1157288 w 1157288"/>
                    <a:gd name="connsiteY2" fmla="*/ 148586 h 759134"/>
                    <a:gd name="connsiteX3" fmla="*/ 588169 w 1157288"/>
                    <a:gd name="connsiteY3" fmla="*/ 759134 h 759134"/>
                    <a:gd name="connsiteX4" fmla="*/ 0 w 1157288"/>
                    <a:gd name="connsiteY4" fmla="*/ 148586 h 759134"/>
                    <a:gd name="connsiteX0" fmla="*/ 0 w 1157288"/>
                    <a:gd name="connsiteY0" fmla="*/ 99450 h 709998"/>
                    <a:gd name="connsiteX1" fmla="*/ 567787 w 1157288"/>
                    <a:gd name="connsiteY1" fmla="*/ 0 h 709998"/>
                    <a:gd name="connsiteX2" fmla="*/ 1157288 w 1157288"/>
                    <a:gd name="connsiteY2" fmla="*/ 99450 h 709998"/>
                    <a:gd name="connsiteX3" fmla="*/ 588169 w 1157288"/>
                    <a:gd name="connsiteY3" fmla="*/ 709998 h 709998"/>
                    <a:gd name="connsiteX4" fmla="*/ 0 w 1157288"/>
                    <a:gd name="connsiteY4" fmla="*/ 99450 h 709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57288" h="709998">
                      <a:moveTo>
                        <a:pt x="0" y="99450"/>
                      </a:moveTo>
                      <a:cubicBezTo>
                        <a:pt x="0" y="17388"/>
                        <a:pt x="248211" y="0"/>
                        <a:pt x="567787" y="0"/>
                      </a:cubicBezTo>
                      <a:cubicBezTo>
                        <a:pt x="887363" y="0"/>
                        <a:pt x="1157288" y="17388"/>
                        <a:pt x="1157288" y="99450"/>
                      </a:cubicBezTo>
                      <a:cubicBezTo>
                        <a:pt x="1157288" y="181512"/>
                        <a:pt x="907745" y="709998"/>
                        <a:pt x="588169" y="709998"/>
                      </a:cubicBezTo>
                      <a:cubicBezTo>
                        <a:pt x="268593" y="709998"/>
                        <a:pt x="0" y="181512"/>
                        <a:pt x="0" y="9945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18" name="フリーフォーム: 図形 217">
                  <a:extLst>
                    <a:ext uri="{FF2B5EF4-FFF2-40B4-BE49-F238E27FC236}">
                      <a16:creationId xmlns:a16="http://schemas.microsoft.com/office/drawing/2014/main" id="{48D14837-84FC-4D15-A3FD-83648B9EF9B1}"/>
                    </a:ext>
                  </a:extLst>
                </p:cNvPr>
                <p:cNvSpPr/>
                <p:nvPr/>
              </p:nvSpPr>
              <p:spPr>
                <a:xfrm rot="20052697">
                  <a:off x="2384157" y="7016390"/>
                  <a:ext cx="126041" cy="178776"/>
                </a:xfrm>
                <a:custGeom>
                  <a:avLst/>
                  <a:gdLst>
                    <a:gd name="connsiteX0" fmla="*/ 397621 w 412439"/>
                    <a:gd name="connsiteY0" fmla="*/ 0 h 505684"/>
                    <a:gd name="connsiteX1" fmla="*/ 407079 w 412439"/>
                    <a:gd name="connsiteY1" fmla="*/ 10682 h 505684"/>
                    <a:gd name="connsiteX2" fmla="*/ 412439 w 412439"/>
                    <a:gd name="connsiteY2" fmla="*/ 32265 h 505684"/>
                    <a:gd name="connsiteX3" fmla="*/ 162833 w 412439"/>
                    <a:gd name="connsiteY3" fmla="*/ 505684 h 505684"/>
                    <a:gd name="connsiteX4" fmla="*/ 19619 w 412439"/>
                    <a:gd name="connsiteY4" fmla="*/ 372669 h 505684"/>
                    <a:gd name="connsiteX5" fmla="*/ 0 w 412439"/>
                    <a:gd name="connsiteY5" fmla="*/ 331804 h 505684"/>
                    <a:gd name="connsiteX6" fmla="*/ 21714 w 412439"/>
                    <a:gd name="connsiteY6" fmla="*/ 289326 h 505684"/>
                    <a:gd name="connsiteX7" fmla="*/ 133409 w 412439"/>
                    <a:gd name="connsiteY7" fmla="*/ 151244 h 505684"/>
                    <a:gd name="connsiteX8" fmla="*/ 351028 w 412439"/>
                    <a:gd name="connsiteY8" fmla="*/ 12954 h 5056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12439" h="505684">
                      <a:moveTo>
                        <a:pt x="397621" y="0"/>
                      </a:moveTo>
                      <a:lnTo>
                        <a:pt x="407079" y="10682"/>
                      </a:lnTo>
                      <a:cubicBezTo>
                        <a:pt x="410589" y="17141"/>
                        <a:pt x="412439" y="24311"/>
                        <a:pt x="412439" y="32265"/>
                      </a:cubicBezTo>
                      <a:cubicBezTo>
                        <a:pt x="412439" y="95896"/>
                        <a:pt x="302994" y="505684"/>
                        <a:pt x="162833" y="505684"/>
                      </a:cubicBezTo>
                      <a:cubicBezTo>
                        <a:pt x="110273" y="505684"/>
                        <a:pt x="60857" y="448058"/>
                        <a:pt x="19619" y="372669"/>
                      </a:cubicBezTo>
                      <a:lnTo>
                        <a:pt x="0" y="331804"/>
                      </a:lnTo>
                      <a:lnTo>
                        <a:pt x="21714" y="289326"/>
                      </a:lnTo>
                      <a:cubicBezTo>
                        <a:pt x="50713" y="241286"/>
                        <a:pt x="88170" y="194323"/>
                        <a:pt x="133409" y="151244"/>
                      </a:cubicBezTo>
                      <a:cubicBezTo>
                        <a:pt x="201267" y="86626"/>
                        <a:pt x="276999" y="39924"/>
                        <a:pt x="351028" y="12954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19" name="楕円 218">
                  <a:extLst>
                    <a:ext uri="{FF2B5EF4-FFF2-40B4-BE49-F238E27FC236}">
                      <a16:creationId xmlns:a16="http://schemas.microsoft.com/office/drawing/2014/main" id="{E7B15A7A-F08D-4188-8D4A-E4E27BDD0CF0}"/>
                    </a:ext>
                  </a:extLst>
                </p:cNvPr>
                <p:cNvSpPr/>
                <p:nvPr/>
              </p:nvSpPr>
              <p:spPr>
                <a:xfrm rot="20952697">
                  <a:off x="2219131" y="6616355"/>
                  <a:ext cx="184756" cy="275006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0" name="楕円 219">
                  <a:extLst>
                    <a:ext uri="{FF2B5EF4-FFF2-40B4-BE49-F238E27FC236}">
                      <a16:creationId xmlns:a16="http://schemas.microsoft.com/office/drawing/2014/main" id="{CB43E009-5C5C-4328-B124-6FD1F100821A}"/>
                    </a:ext>
                  </a:extLst>
                </p:cNvPr>
                <p:cNvSpPr/>
                <p:nvPr/>
              </p:nvSpPr>
              <p:spPr>
                <a:xfrm rot="20952697">
                  <a:off x="2231614" y="6690186"/>
                  <a:ext cx="101128" cy="14165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1" name="フリーフォーム: 図形 220">
                  <a:extLst>
                    <a:ext uri="{FF2B5EF4-FFF2-40B4-BE49-F238E27FC236}">
                      <a16:creationId xmlns:a16="http://schemas.microsoft.com/office/drawing/2014/main" id="{D9D7B2E6-024E-461E-9A37-CDD8337E3CEB}"/>
                    </a:ext>
                  </a:extLst>
                </p:cNvPr>
                <p:cNvSpPr/>
                <p:nvPr/>
              </p:nvSpPr>
              <p:spPr>
                <a:xfrm rot="20952697">
                  <a:off x="2184598" y="6083742"/>
                  <a:ext cx="1039881" cy="753555"/>
                </a:xfrm>
                <a:custGeom>
                  <a:avLst/>
                  <a:gdLst>
                    <a:gd name="connsiteX0" fmla="*/ 466551 w 1039881"/>
                    <a:gd name="connsiteY0" fmla="*/ 0 h 753555"/>
                    <a:gd name="connsiteX1" fmla="*/ 500403 w 1039881"/>
                    <a:gd name="connsiteY1" fmla="*/ 0 h 753555"/>
                    <a:gd name="connsiteX2" fmla="*/ 1039881 w 1039881"/>
                    <a:gd name="connsiteY2" fmla="*/ 539478 h 753555"/>
                    <a:gd name="connsiteX3" fmla="*/ 1039881 w 1039881"/>
                    <a:gd name="connsiteY3" fmla="*/ 665076 h 753555"/>
                    <a:gd name="connsiteX4" fmla="*/ 1030962 w 1039881"/>
                    <a:gd name="connsiteY4" fmla="*/ 753555 h 753555"/>
                    <a:gd name="connsiteX5" fmla="*/ 637969 w 1039881"/>
                    <a:gd name="connsiteY5" fmla="*/ 753555 h 753555"/>
                    <a:gd name="connsiteX6" fmla="*/ 637969 w 1039881"/>
                    <a:gd name="connsiteY6" fmla="*/ 562079 h 753555"/>
                    <a:gd name="connsiteX7" fmla="*/ 572384 w 1039881"/>
                    <a:gd name="connsiteY7" fmla="*/ 496494 h 753555"/>
                    <a:gd name="connsiteX8" fmla="*/ 527425 w 1039881"/>
                    <a:gd name="connsiteY8" fmla="*/ 496494 h 753555"/>
                    <a:gd name="connsiteX9" fmla="*/ 461840 w 1039881"/>
                    <a:gd name="connsiteY9" fmla="*/ 562079 h 753555"/>
                    <a:gd name="connsiteX10" fmla="*/ 461840 w 1039881"/>
                    <a:gd name="connsiteY10" fmla="*/ 753555 h 753555"/>
                    <a:gd name="connsiteX11" fmla="*/ 376890 w 1039881"/>
                    <a:gd name="connsiteY11" fmla="*/ 753555 h 753555"/>
                    <a:gd name="connsiteX12" fmla="*/ 376890 w 1039881"/>
                    <a:gd name="connsiteY12" fmla="*/ 404036 h 753555"/>
                    <a:gd name="connsiteX13" fmla="*/ 372782 w 1039881"/>
                    <a:gd name="connsiteY13" fmla="*/ 394119 h 753555"/>
                    <a:gd name="connsiteX14" fmla="*/ 372782 w 1039881"/>
                    <a:gd name="connsiteY14" fmla="*/ 372914 h 753555"/>
                    <a:gd name="connsiteX15" fmla="*/ 269716 w 1039881"/>
                    <a:gd name="connsiteY15" fmla="*/ 269848 h 753555"/>
                    <a:gd name="connsiteX16" fmla="*/ 0 w 1039881"/>
                    <a:gd name="connsiteY16" fmla="*/ 269848 h 753555"/>
                    <a:gd name="connsiteX17" fmla="*/ 5175 w 1039881"/>
                    <a:gd name="connsiteY17" fmla="*/ 259739 h 753555"/>
                    <a:gd name="connsiteX18" fmla="*/ 466551 w 1039881"/>
                    <a:gd name="connsiteY18" fmla="*/ 0 h 75355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1039881" h="753555">
                      <a:moveTo>
                        <a:pt x="466551" y="0"/>
                      </a:moveTo>
                      <a:lnTo>
                        <a:pt x="500403" y="0"/>
                      </a:lnTo>
                      <a:cubicBezTo>
                        <a:pt x="798348" y="0"/>
                        <a:pt x="1039881" y="241533"/>
                        <a:pt x="1039881" y="539478"/>
                      </a:cubicBezTo>
                      <a:lnTo>
                        <a:pt x="1039881" y="665076"/>
                      </a:lnTo>
                      <a:lnTo>
                        <a:pt x="1030962" y="753555"/>
                      </a:lnTo>
                      <a:lnTo>
                        <a:pt x="637969" y="753555"/>
                      </a:lnTo>
                      <a:lnTo>
                        <a:pt x="637969" y="562079"/>
                      </a:lnTo>
                      <a:cubicBezTo>
                        <a:pt x="637969" y="525857"/>
                        <a:pt x="608606" y="496494"/>
                        <a:pt x="572384" y="496494"/>
                      </a:cubicBezTo>
                      <a:lnTo>
                        <a:pt x="527425" y="496494"/>
                      </a:lnTo>
                      <a:cubicBezTo>
                        <a:pt x="491203" y="496494"/>
                        <a:pt x="461840" y="525857"/>
                        <a:pt x="461840" y="562079"/>
                      </a:cubicBezTo>
                      <a:lnTo>
                        <a:pt x="461840" y="753555"/>
                      </a:lnTo>
                      <a:lnTo>
                        <a:pt x="376890" y="753555"/>
                      </a:lnTo>
                      <a:lnTo>
                        <a:pt x="376890" y="404036"/>
                      </a:lnTo>
                      <a:lnTo>
                        <a:pt x="372782" y="394119"/>
                      </a:lnTo>
                      <a:lnTo>
                        <a:pt x="372782" y="372914"/>
                      </a:lnTo>
                      <a:cubicBezTo>
                        <a:pt x="372782" y="315992"/>
                        <a:pt x="326638" y="269848"/>
                        <a:pt x="269716" y="269848"/>
                      </a:cubicBezTo>
                      <a:lnTo>
                        <a:pt x="0" y="269848"/>
                      </a:lnTo>
                      <a:lnTo>
                        <a:pt x="5175" y="259739"/>
                      </a:lnTo>
                      <a:cubicBezTo>
                        <a:pt x="99793" y="104019"/>
                        <a:pt x="271025" y="0"/>
                        <a:pt x="466551" y="0"/>
                      </a:cubicBezTo>
                      <a:close/>
                    </a:path>
                  </a:pathLst>
                </a:custGeom>
                <a:pattFill prst="lgConfetti">
                  <a:fgClr>
                    <a:sysClr val="windowText" lastClr="000000">
                      <a:lumMod val="50000"/>
                      <a:lumOff val="50000"/>
                    </a:sysClr>
                  </a:fgClr>
                  <a:bgClr>
                    <a:sysClr val="window" lastClr="FFFFFF">
                      <a:lumMod val="75000"/>
                    </a:sysClr>
                  </a:bgClr>
                </a:patt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2" name="フリーフォーム: 図形 221">
                  <a:extLst>
                    <a:ext uri="{FF2B5EF4-FFF2-40B4-BE49-F238E27FC236}">
                      <a16:creationId xmlns:a16="http://schemas.microsoft.com/office/drawing/2014/main" id="{0A633DD1-24C4-4966-B752-E4CCC2DD0A12}"/>
                    </a:ext>
                  </a:extLst>
                </p:cNvPr>
                <p:cNvSpPr/>
                <p:nvPr/>
              </p:nvSpPr>
              <p:spPr>
                <a:xfrm rot="20952697">
                  <a:off x="2744412" y="6548027"/>
                  <a:ext cx="196850" cy="328890"/>
                </a:xfrm>
                <a:custGeom>
                  <a:avLst/>
                  <a:gdLst>
                    <a:gd name="connsiteX0" fmla="*/ 45131 w 221526"/>
                    <a:gd name="connsiteY0" fmla="*/ 1396 h 370118"/>
                    <a:gd name="connsiteX1" fmla="*/ 103469 w 221526"/>
                    <a:gd name="connsiteY1" fmla="*/ 5051 h 370118"/>
                    <a:gd name="connsiteX2" fmla="*/ 112390 w 221526"/>
                    <a:gd name="connsiteY2" fmla="*/ 7442 h 370118"/>
                    <a:gd name="connsiteX3" fmla="*/ 216475 w 221526"/>
                    <a:gd name="connsiteY3" fmla="*/ 187722 h 370118"/>
                    <a:gd name="connsiteX4" fmla="*/ 196845 w 221526"/>
                    <a:gd name="connsiteY4" fmla="*/ 260982 h 370118"/>
                    <a:gd name="connsiteX5" fmla="*/ 16564 w 221526"/>
                    <a:gd name="connsiteY5" fmla="*/ 365067 h 370118"/>
                    <a:gd name="connsiteX6" fmla="*/ 7643 w 221526"/>
                    <a:gd name="connsiteY6" fmla="*/ 362676 h 370118"/>
                    <a:gd name="connsiteX7" fmla="*/ 0 w 221526"/>
                    <a:gd name="connsiteY7" fmla="*/ 358880 h 370118"/>
                    <a:gd name="connsiteX8" fmla="*/ 1 w 221526"/>
                    <a:gd name="connsiteY8" fmla="*/ 1692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  <a:gd name="connsiteX9" fmla="*/ 91441 w 221526"/>
                    <a:gd name="connsiteY9" fmla="*/ 10836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21526" h="370118">
                      <a:moveTo>
                        <a:pt x="1" y="16926"/>
                      </a:moveTo>
                      <a:lnTo>
                        <a:pt x="45131" y="1396"/>
                      </a:lnTo>
                      <a:cubicBezTo>
                        <a:pt x="64070" y="-1241"/>
                        <a:pt x="83837" y="-209"/>
                        <a:pt x="103469" y="5051"/>
                      </a:cubicBezTo>
                      <a:lnTo>
                        <a:pt x="112390" y="7442"/>
                      </a:lnTo>
                      <a:cubicBezTo>
                        <a:pt x="190915" y="28483"/>
                        <a:pt x="237515" y="109197"/>
                        <a:pt x="216475" y="187722"/>
                      </a:cubicBezTo>
                      <a:lnTo>
                        <a:pt x="196845" y="260982"/>
                      </a:lnTo>
                      <a:cubicBezTo>
                        <a:pt x="175804" y="339507"/>
                        <a:pt x="95090" y="386107"/>
                        <a:pt x="16564" y="365067"/>
                      </a:cubicBezTo>
                      <a:lnTo>
                        <a:pt x="7643" y="362676"/>
                      </a:lnTo>
                      <a:lnTo>
                        <a:pt x="0" y="358880"/>
                      </a:lnTo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3" name="フリーフォーム: 図形 222">
                  <a:extLst>
                    <a:ext uri="{FF2B5EF4-FFF2-40B4-BE49-F238E27FC236}">
                      <a16:creationId xmlns:a16="http://schemas.microsoft.com/office/drawing/2014/main" id="{E19AB8C4-E901-4A63-8C3E-E9DA54A80466}"/>
                    </a:ext>
                  </a:extLst>
                </p:cNvPr>
                <p:cNvSpPr/>
                <p:nvPr/>
              </p:nvSpPr>
              <p:spPr>
                <a:xfrm rot="20952697">
                  <a:off x="2743349" y="6586399"/>
                  <a:ext cx="149521" cy="245456"/>
                </a:xfrm>
                <a:custGeom>
                  <a:avLst/>
                  <a:gdLst>
                    <a:gd name="connsiteX0" fmla="*/ 45131 w 221526"/>
                    <a:gd name="connsiteY0" fmla="*/ 1396 h 370118"/>
                    <a:gd name="connsiteX1" fmla="*/ 103469 w 221526"/>
                    <a:gd name="connsiteY1" fmla="*/ 5051 h 370118"/>
                    <a:gd name="connsiteX2" fmla="*/ 112390 w 221526"/>
                    <a:gd name="connsiteY2" fmla="*/ 7442 h 370118"/>
                    <a:gd name="connsiteX3" fmla="*/ 216475 w 221526"/>
                    <a:gd name="connsiteY3" fmla="*/ 187722 h 370118"/>
                    <a:gd name="connsiteX4" fmla="*/ 196845 w 221526"/>
                    <a:gd name="connsiteY4" fmla="*/ 260982 h 370118"/>
                    <a:gd name="connsiteX5" fmla="*/ 16564 w 221526"/>
                    <a:gd name="connsiteY5" fmla="*/ 365067 h 370118"/>
                    <a:gd name="connsiteX6" fmla="*/ 7643 w 221526"/>
                    <a:gd name="connsiteY6" fmla="*/ 362676 h 370118"/>
                    <a:gd name="connsiteX7" fmla="*/ 0 w 221526"/>
                    <a:gd name="connsiteY7" fmla="*/ 358880 h 370118"/>
                    <a:gd name="connsiteX8" fmla="*/ 1 w 221526"/>
                    <a:gd name="connsiteY8" fmla="*/ 1692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  <a:gd name="connsiteX9" fmla="*/ 91441 w 221526"/>
                    <a:gd name="connsiteY9" fmla="*/ 108366 h 370118"/>
                    <a:gd name="connsiteX0" fmla="*/ 1 w 221526"/>
                    <a:gd name="connsiteY0" fmla="*/ 16926 h 370118"/>
                    <a:gd name="connsiteX1" fmla="*/ 45131 w 221526"/>
                    <a:gd name="connsiteY1" fmla="*/ 1396 h 370118"/>
                    <a:gd name="connsiteX2" fmla="*/ 103469 w 221526"/>
                    <a:gd name="connsiteY2" fmla="*/ 5051 h 370118"/>
                    <a:gd name="connsiteX3" fmla="*/ 112390 w 221526"/>
                    <a:gd name="connsiteY3" fmla="*/ 7442 h 370118"/>
                    <a:gd name="connsiteX4" fmla="*/ 216475 w 221526"/>
                    <a:gd name="connsiteY4" fmla="*/ 187722 h 370118"/>
                    <a:gd name="connsiteX5" fmla="*/ 196845 w 221526"/>
                    <a:gd name="connsiteY5" fmla="*/ 260982 h 370118"/>
                    <a:gd name="connsiteX6" fmla="*/ 16564 w 221526"/>
                    <a:gd name="connsiteY6" fmla="*/ 365067 h 370118"/>
                    <a:gd name="connsiteX7" fmla="*/ 7643 w 221526"/>
                    <a:gd name="connsiteY7" fmla="*/ 362676 h 370118"/>
                    <a:gd name="connsiteX8" fmla="*/ 0 w 221526"/>
                    <a:gd name="connsiteY8" fmla="*/ 358880 h 3701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21526" h="370118">
                      <a:moveTo>
                        <a:pt x="1" y="16926"/>
                      </a:moveTo>
                      <a:lnTo>
                        <a:pt x="45131" y="1396"/>
                      </a:lnTo>
                      <a:cubicBezTo>
                        <a:pt x="64070" y="-1241"/>
                        <a:pt x="83837" y="-209"/>
                        <a:pt x="103469" y="5051"/>
                      </a:cubicBezTo>
                      <a:lnTo>
                        <a:pt x="112390" y="7442"/>
                      </a:lnTo>
                      <a:cubicBezTo>
                        <a:pt x="190915" y="28483"/>
                        <a:pt x="237515" y="109197"/>
                        <a:pt x="216475" y="187722"/>
                      </a:cubicBezTo>
                      <a:lnTo>
                        <a:pt x="196845" y="260982"/>
                      </a:lnTo>
                      <a:cubicBezTo>
                        <a:pt x="175804" y="339507"/>
                        <a:pt x="95090" y="386107"/>
                        <a:pt x="16564" y="365067"/>
                      </a:cubicBezTo>
                      <a:lnTo>
                        <a:pt x="7643" y="362676"/>
                      </a:lnTo>
                      <a:lnTo>
                        <a:pt x="0" y="358880"/>
                      </a:lnTo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4" name="楕円 216">
                  <a:extLst>
                    <a:ext uri="{FF2B5EF4-FFF2-40B4-BE49-F238E27FC236}">
                      <a16:creationId xmlns:a16="http://schemas.microsoft.com/office/drawing/2014/main" id="{707E05BF-E8BA-47A6-A7BD-0BC087F3E7D9}"/>
                    </a:ext>
                  </a:extLst>
                </p:cNvPr>
                <p:cNvSpPr/>
                <p:nvPr/>
              </p:nvSpPr>
              <p:spPr>
                <a:xfrm rot="20952697">
                  <a:off x="2167172" y="6540699"/>
                  <a:ext cx="289249" cy="61918"/>
                </a:xfrm>
                <a:custGeom>
                  <a:avLst/>
                  <a:gdLst>
                    <a:gd name="connsiteX0" fmla="*/ 0 w 300038"/>
                    <a:gd name="connsiteY0" fmla="*/ 22860 h 45719"/>
                    <a:gd name="connsiteX1" fmla="*/ 150019 w 300038"/>
                    <a:gd name="connsiteY1" fmla="*/ 0 h 45719"/>
                    <a:gd name="connsiteX2" fmla="*/ 300038 w 300038"/>
                    <a:gd name="connsiteY2" fmla="*/ 22860 h 45719"/>
                    <a:gd name="connsiteX3" fmla="*/ 150019 w 300038"/>
                    <a:gd name="connsiteY3" fmla="*/ 45720 h 45719"/>
                    <a:gd name="connsiteX4" fmla="*/ 0 w 300038"/>
                    <a:gd name="connsiteY4" fmla="*/ 22860 h 45719"/>
                    <a:gd name="connsiteX0" fmla="*/ 0 w 300038"/>
                    <a:gd name="connsiteY0" fmla="*/ 22860 h 45720"/>
                    <a:gd name="connsiteX1" fmla="*/ 150019 w 300038"/>
                    <a:gd name="connsiteY1" fmla="*/ 0 h 45720"/>
                    <a:gd name="connsiteX2" fmla="*/ 300038 w 300038"/>
                    <a:gd name="connsiteY2" fmla="*/ 22860 h 45720"/>
                    <a:gd name="connsiteX3" fmla="*/ 150019 w 300038"/>
                    <a:gd name="connsiteY3" fmla="*/ 45720 h 45720"/>
                    <a:gd name="connsiteX4" fmla="*/ 0 w 300038"/>
                    <a:gd name="connsiteY4" fmla="*/ 22860 h 45720"/>
                    <a:gd name="connsiteX0" fmla="*/ 0 w 300038"/>
                    <a:gd name="connsiteY0" fmla="*/ 22860 h 45720"/>
                    <a:gd name="connsiteX1" fmla="*/ 150019 w 300038"/>
                    <a:gd name="connsiteY1" fmla="*/ 0 h 45720"/>
                    <a:gd name="connsiteX2" fmla="*/ 300038 w 300038"/>
                    <a:gd name="connsiteY2" fmla="*/ 22860 h 45720"/>
                    <a:gd name="connsiteX3" fmla="*/ 150019 w 300038"/>
                    <a:gd name="connsiteY3" fmla="*/ 45720 h 45720"/>
                    <a:gd name="connsiteX4" fmla="*/ 0 w 300038"/>
                    <a:gd name="connsiteY4" fmla="*/ 22860 h 45720"/>
                    <a:gd name="connsiteX0" fmla="*/ 0 w 300038"/>
                    <a:gd name="connsiteY0" fmla="*/ 22860 h 45720"/>
                    <a:gd name="connsiteX1" fmla="*/ 150019 w 300038"/>
                    <a:gd name="connsiteY1" fmla="*/ 0 h 45720"/>
                    <a:gd name="connsiteX2" fmla="*/ 300038 w 300038"/>
                    <a:gd name="connsiteY2" fmla="*/ 22860 h 45720"/>
                    <a:gd name="connsiteX3" fmla="*/ 150019 w 300038"/>
                    <a:gd name="connsiteY3" fmla="*/ 45720 h 45720"/>
                    <a:gd name="connsiteX4" fmla="*/ 0 w 300038"/>
                    <a:gd name="connsiteY4" fmla="*/ 22860 h 45720"/>
                    <a:gd name="connsiteX0" fmla="*/ 0 w 300038"/>
                    <a:gd name="connsiteY0" fmla="*/ 68104 h 90964"/>
                    <a:gd name="connsiteX1" fmla="*/ 164307 w 300038"/>
                    <a:gd name="connsiteY1" fmla="*/ 0 h 90964"/>
                    <a:gd name="connsiteX2" fmla="*/ 300038 w 300038"/>
                    <a:gd name="connsiteY2" fmla="*/ 68104 h 90964"/>
                    <a:gd name="connsiteX3" fmla="*/ 150019 w 300038"/>
                    <a:gd name="connsiteY3" fmla="*/ 90964 h 90964"/>
                    <a:gd name="connsiteX4" fmla="*/ 0 w 300038"/>
                    <a:gd name="connsiteY4" fmla="*/ 68104 h 90964"/>
                    <a:gd name="connsiteX0" fmla="*/ 0 w 300038"/>
                    <a:gd name="connsiteY0" fmla="*/ 72867 h 95727"/>
                    <a:gd name="connsiteX1" fmla="*/ 154782 w 300038"/>
                    <a:gd name="connsiteY1" fmla="*/ 0 h 95727"/>
                    <a:gd name="connsiteX2" fmla="*/ 300038 w 300038"/>
                    <a:gd name="connsiteY2" fmla="*/ 72867 h 95727"/>
                    <a:gd name="connsiteX3" fmla="*/ 150019 w 300038"/>
                    <a:gd name="connsiteY3" fmla="*/ 95727 h 95727"/>
                    <a:gd name="connsiteX4" fmla="*/ 0 w 300038"/>
                    <a:gd name="connsiteY4" fmla="*/ 72867 h 95727"/>
                    <a:gd name="connsiteX0" fmla="*/ 0 w 300038"/>
                    <a:gd name="connsiteY0" fmla="*/ 72867 h 76377"/>
                    <a:gd name="connsiteX1" fmla="*/ 154782 w 300038"/>
                    <a:gd name="connsiteY1" fmla="*/ 0 h 76377"/>
                    <a:gd name="connsiteX2" fmla="*/ 300038 w 300038"/>
                    <a:gd name="connsiteY2" fmla="*/ 72867 h 76377"/>
                    <a:gd name="connsiteX3" fmla="*/ 150019 w 300038"/>
                    <a:gd name="connsiteY3" fmla="*/ 60008 h 76377"/>
                    <a:gd name="connsiteX4" fmla="*/ 0 w 300038"/>
                    <a:gd name="connsiteY4" fmla="*/ 72867 h 76377"/>
                    <a:gd name="connsiteX0" fmla="*/ 0 w 300038"/>
                    <a:gd name="connsiteY0" fmla="*/ 77630 h 81140"/>
                    <a:gd name="connsiteX1" fmla="*/ 140494 w 300038"/>
                    <a:gd name="connsiteY1" fmla="*/ 0 h 81140"/>
                    <a:gd name="connsiteX2" fmla="*/ 300038 w 300038"/>
                    <a:gd name="connsiteY2" fmla="*/ 77630 h 81140"/>
                    <a:gd name="connsiteX3" fmla="*/ 150019 w 300038"/>
                    <a:gd name="connsiteY3" fmla="*/ 64771 h 81140"/>
                    <a:gd name="connsiteX4" fmla="*/ 0 w 300038"/>
                    <a:gd name="connsiteY4" fmla="*/ 77630 h 81140"/>
                    <a:gd name="connsiteX0" fmla="*/ 0 w 300038"/>
                    <a:gd name="connsiteY0" fmla="*/ 77630 h 81140"/>
                    <a:gd name="connsiteX1" fmla="*/ 145008 w 300038"/>
                    <a:gd name="connsiteY1" fmla="*/ 0 h 81140"/>
                    <a:gd name="connsiteX2" fmla="*/ 300038 w 300038"/>
                    <a:gd name="connsiteY2" fmla="*/ 77630 h 81140"/>
                    <a:gd name="connsiteX3" fmla="*/ 150019 w 300038"/>
                    <a:gd name="connsiteY3" fmla="*/ 64771 h 81140"/>
                    <a:gd name="connsiteX4" fmla="*/ 0 w 300038"/>
                    <a:gd name="connsiteY4" fmla="*/ 77630 h 81140"/>
                    <a:gd name="connsiteX0" fmla="*/ 0 w 300038"/>
                    <a:gd name="connsiteY0" fmla="*/ 77630 h 80508"/>
                    <a:gd name="connsiteX1" fmla="*/ 145008 w 300038"/>
                    <a:gd name="connsiteY1" fmla="*/ 0 h 80508"/>
                    <a:gd name="connsiteX2" fmla="*/ 300038 w 300038"/>
                    <a:gd name="connsiteY2" fmla="*/ 77630 h 80508"/>
                    <a:gd name="connsiteX3" fmla="*/ 142495 w 300038"/>
                    <a:gd name="connsiteY3" fmla="*/ 57268 h 80508"/>
                    <a:gd name="connsiteX4" fmla="*/ 0 w 300038"/>
                    <a:gd name="connsiteY4" fmla="*/ 77630 h 805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00038" h="80508">
                      <a:moveTo>
                        <a:pt x="0" y="77630"/>
                      </a:moveTo>
                      <a:cubicBezTo>
                        <a:pt x="0" y="65005"/>
                        <a:pt x="62155" y="0"/>
                        <a:pt x="145008" y="0"/>
                      </a:cubicBezTo>
                      <a:cubicBezTo>
                        <a:pt x="227861" y="0"/>
                        <a:pt x="300038" y="65005"/>
                        <a:pt x="300038" y="77630"/>
                      </a:cubicBezTo>
                      <a:cubicBezTo>
                        <a:pt x="300038" y="90255"/>
                        <a:pt x="225348" y="57268"/>
                        <a:pt x="142495" y="57268"/>
                      </a:cubicBezTo>
                      <a:cubicBezTo>
                        <a:pt x="59642" y="57268"/>
                        <a:pt x="0" y="90255"/>
                        <a:pt x="0" y="7763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251" name="グループ化 250">
              <a:extLst>
                <a:ext uri="{FF2B5EF4-FFF2-40B4-BE49-F238E27FC236}">
                  <a16:creationId xmlns:a16="http://schemas.microsoft.com/office/drawing/2014/main" id="{EEA9BCB9-1832-4CF6-9D8C-C1963CA5A66C}"/>
                </a:ext>
              </a:extLst>
            </p:cNvPr>
            <p:cNvGrpSpPr/>
            <p:nvPr/>
          </p:nvGrpSpPr>
          <p:grpSpPr>
            <a:xfrm>
              <a:off x="4962186" y="4135966"/>
              <a:ext cx="2193539" cy="2558111"/>
              <a:chOff x="3184269" y="-406563"/>
              <a:chExt cx="2955511" cy="3446725"/>
            </a:xfrm>
          </p:grpSpPr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EB7DFF35-C495-4F04-84CE-AFA09A78E85E}"/>
                  </a:ext>
                </a:extLst>
              </p:cNvPr>
              <p:cNvSpPr/>
              <p:nvPr/>
            </p:nvSpPr>
            <p:spPr>
              <a:xfrm>
                <a:off x="4240847" y="888028"/>
                <a:ext cx="509299" cy="446667"/>
              </a:xfrm>
              <a:custGeom>
                <a:avLst/>
                <a:gdLst>
                  <a:gd name="connsiteX0" fmla="*/ 43925 w 509299"/>
                  <a:gd name="connsiteY0" fmla="*/ 0 h 446667"/>
                  <a:gd name="connsiteX1" fmla="*/ 172250 w 509299"/>
                  <a:gd name="connsiteY1" fmla="*/ 0 h 446667"/>
                  <a:gd name="connsiteX2" fmla="*/ 216175 w 509299"/>
                  <a:gd name="connsiteY2" fmla="*/ 43925 h 446667"/>
                  <a:gd name="connsiteX3" fmla="*/ 216175 w 509299"/>
                  <a:gd name="connsiteY3" fmla="*/ 87074 h 446667"/>
                  <a:gd name="connsiteX4" fmla="*/ 212659 w 509299"/>
                  <a:gd name="connsiteY4" fmla="*/ 95563 h 446667"/>
                  <a:gd name="connsiteX5" fmla="*/ 486541 w 509299"/>
                  <a:gd name="connsiteY5" fmla="*/ 316130 h 446667"/>
                  <a:gd name="connsiteX6" fmla="*/ 487617 w 509299"/>
                  <a:gd name="connsiteY6" fmla="*/ 419597 h 446667"/>
                  <a:gd name="connsiteX7" fmla="*/ 373599 w 509299"/>
                  <a:gd name="connsiteY7" fmla="*/ 430099 h 446667"/>
                  <a:gd name="connsiteX8" fmla="*/ 119715 w 509299"/>
                  <a:gd name="connsiteY8" fmla="*/ 139430 h 446667"/>
                  <a:gd name="connsiteX9" fmla="*/ 124473 w 509299"/>
                  <a:gd name="connsiteY9" fmla="*/ 134135 h 446667"/>
                  <a:gd name="connsiteX10" fmla="*/ 47061 w 509299"/>
                  <a:gd name="connsiteY10" fmla="*/ 134135 h 446667"/>
                  <a:gd name="connsiteX11" fmla="*/ 0 w 509299"/>
                  <a:gd name="connsiteY11" fmla="*/ 87074 h 446667"/>
                  <a:gd name="connsiteX12" fmla="*/ 0 w 509299"/>
                  <a:gd name="connsiteY12" fmla="*/ 43925 h 446667"/>
                  <a:gd name="connsiteX13" fmla="*/ 43925 w 509299"/>
                  <a:gd name="connsiteY13" fmla="*/ 0 h 446667"/>
                  <a:gd name="connsiteX0" fmla="*/ 43925 w 509299"/>
                  <a:gd name="connsiteY0" fmla="*/ 0 h 446667"/>
                  <a:gd name="connsiteX1" fmla="*/ 172250 w 509299"/>
                  <a:gd name="connsiteY1" fmla="*/ 0 h 446667"/>
                  <a:gd name="connsiteX2" fmla="*/ 216175 w 509299"/>
                  <a:gd name="connsiteY2" fmla="*/ 43925 h 446667"/>
                  <a:gd name="connsiteX3" fmla="*/ 216175 w 509299"/>
                  <a:gd name="connsiteY3" fmla="*/ 87074 h 446667"/>
                  <a:gd name="connsiteX4" fmla="*/ 212659 w 509299"/>
                  <a:gd name="connsiteY4" fmla="*/ 95563 h 446667"/>
                  <a:gd name="connsiteX5" fmla="*/ 486541 w 509299"/>
                  <a:gd name="connsiteY5" fmla="*/ 316130 h 446667"/>
                  <a:gd name="connsiteX6" fmla="*/ 487617 w 509299"/>
                  <a:gd name="connsiteY6" fmla="*/ 419597 h 446667"/>
                  <a:gd name="connsiteX7" fmla="*/ 373599 w 509299"/>
                  <a:gd name="connsiteY7" fmla="*/ 430099 h 446667"/>
                  <a:gd name="connsiteX8" fmla="*/ 119715 w 509299"/>
                  <a:gd name="connsiteY8" fmla="*/ 139430 h 446667"/>
                  <a:gd name="connsiteX9" fmla="*/ 47061 w 509299"/>
                  <a:gd name="connsiteY9" fmla="*/ 134135 h 446667"/>
                  <a:gd name="connsiteX10" fmla="*/ 0 w 509299"/>
                  <a:gd name="connsiteY10" fmla="*/ 87074 h 446667"/>
                  <a:gd name="connsiteX11" fmla="*/ 0 w 509299"/>
                  <a:gd name="connsiteY11" fmla="*/ 43925 h 446667"/>
                  <a:gd name="connsiteX12" fmla="*/ 43925 w 509299"/>
                  <a:gd name="connsiteY12" fmla="*/ 0 h 4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09299" h="446667">
                    <a:moveTo>
                      <a:pt x="43925" y="0"/>
                    </a:moveTo>
                    <a:lnTo>
                      <a:pt x="172250" y="0"/>
                    </a:lnTo>
                    <a:cubicBezTo>
                      <a:pt x="196509" y="0"/>
                      <a:pt x="216175" y="19666"/>
                      <a:pt x="216175" y="43925"/>
                    </a:cubicBezTo>
                    <a:lnTo>
                      <a:pt x="216175" y="87074"/>
                    </a:lnTo>
                    <a:lnTo>
                      <a:pt x="212659" y="95563"/>
                    </a:lnTo>
                    <a:lnTo>
                      <a:pt x="486541" y="316130"/>
                    </a:lnTo>
                    <a:cubicBezTo>
                      <a:pt x="516187" y="343134"/>
                      <a:pt x="517206" y="389872"/>
                      <a:pt x="487617" y="419597"/>
                    </a:cubicBezTo>
                    <a:cubicBezTo>
                      <a:pt x="458027" y="449324"/>
                      <a:pt x="403244" y="457102"/>
                      <a:pt x="373599" y="430099"/>
                    </a:cubicBezTo>
                    <a:lnTo>
                      <a:pt x="119715" y="139430"/>
                    </a:lnTo>
                    <a:lnTo>
                      <a:pt x="47061" y="134135"/>
                    </a:lnTo>
                    <a:cubicBezTo>
                      <a:pt x="21070" y="134135"/>
                      <a:pt x="0" y="113065"/>
                      <a:pt x="0" y="87074"/>
                    </a:cubicBezTo>
                    <a:lnTo>
                      <a:pt x="0" y="43925"/>
                    </a:lnTo>
                    <a:cubicBezTo>
                      <a:pt x="0" y="19666"/>
                      <a:pt x="19666" y="0"/>
                      <a:pt x="43925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3" name="台形 252">
                <a:extLst>
                  <a:ext uri="{FF2B5EF4-FFF2-40B4-BE49-F238E27FC236}">
                    <a16:creationId xmlns:a16="http://schemas.microsoft.com/office/drawing/2014/main" id="{FFAA4499-C166-4017-8F6F-D3AF56AEDAD7}"/>
                  </a:ext>
                </a:extLst>
              </p:cNvPr>
              <p:cNvSpPr/>
              <p:nvPr/>
            </p:nvSpPr>
            <p:spPr>
              <a:xfrm rot="18900000">
                <a:off x="4486800" y="984605"/>
                <a:ext cx="180279" cy="400176"/>
              </a:xfrm>
              <a:prstGeom prst="trapezoid">
                <a:avLst>
                  <a:gd name="adj" fmla="val 8659"/>
                </a:avLst>
              </a:pr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4" name="台形 253">
                <a:extLst>
                  <a:ext uri="{FF2B5EF4-FFF2-40B4-BE49-F238E27FC236}">
                    <a16:creationId xmlns:a16="http://schemas.microsoft.com/office/drawing/2014/main" id="{51DE20C0-336B-4402-A46B-7A8DE5C32AD8}"/>
                  </a:ext>
                </a:extLst>
              </p:cNvPr>
              <p:cNvSpPr/>
              <p:nvPr/>
            </p:nvSpPr>
            <p:spPr>
              <a:xfrm rot="9900000">
                <a:off x="4459201" y="1773688"/>
                <a:ext cx="409370" cy="600568"/>
              </a:xfrm>
              <a:prstGeom prst="trapezoid">
                <a:avLst>
                  <a:gd name="adj" fmla="val 11146"/>
                </a:avLst>
              </a:prstGeom>
              <a:solidFill>
                <a:srgbClr val="C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5" name="台形 254">
                <a:extLst>
                  <a:ext uri="{FF2B5EF4-FFF2-40B4-BE49-F238E27FC236}">
                    <a16:creationId xmlns:a16="http://schemas.microsoft.com/office/drawing/2014/main" id="{DE0DB770-FA36-4C9F-8C31-BF9AF70119E4}"/>
                  </a:ext>
                </a:extLst>
              </p:cNvPr>
              <p:cNvSpPr/>
              <p:nvPr/>
            </p:nvSpPr>
            <p:spPr>
              <a:xfrm>
                <a:off x="4787748" y="763244"/>
                <a:ext cx="213144" cy="301624"/>
              </a:xfrm>
              <a:prstGeom prst="trapezoid">
                <a:avLst>
                  <a:gd name="adj" fmla="val 1357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256" name="グループ化 255">
                <a:extLst>
                  <a:ext uri="{FF2B5EF4-FFF2-40B4-BE49-F238E27FC236}">
                    <a16:creationId xmlns:a16="http://schemas.microsoft.com/office/drawing/2014/main" id="{0995D19F-8966-4333-A80D-8E738C1B312F}"/>
                  </a:ext>
                </a:extLst>
              </p:cNvPr>
              <p:cNvGrpSpPr/>
              <p:nvPr/>
            </p:nvGrpSpPr>
            <p:grpSpPr>
              <a:xfrm>
                <a:off x="3184269" y="1221710"/>
                <a:ext cx="2955511" cy="1818452"/>
                <a:chOff x="6537069" y="1221710"/>
                <a:chExt cx="2955511" cy="1818452"/>
              </a:xfrm>
            </p:grpSpPr>
            <p:grpSp>
              <p:nvGrpSpPr>
                <p:cNvPr id="285" name="グループ化 284">
                  <a:extLst>
                    <a:ext uri="{FF2B5EF4-FFF2-40B4-BE49-F238E27FC236}">
                      <a16:creationId xmlns:a16="http://schemas.microsoft.com/office/drawing/2014/main" id="{443BEB54-A18C-4C49-835D-4908447CAE5D}"/>
                    </a:ext>
                  </a:extLst>
                </p:cNvPr>
                <p:cNvGrpSpPr/>
                <p:nvPr/>
              </p:nvGrpSpPr>
              <p:grpSpPr>
                <a:xfrm flipH="1">
                  <a:off x="6537069" y="1221710"/>
                  <a:ext cx="2955511" cy="1818452"/>
                  <a:chOff x="1481283" y="3596120"/>
                  <a:chExt cx="2685187" cy="1652128"/>
                </a:xfrm>
              </p:grpSpPr>
              <p:sp>
                <p:nvSpPr>
                  <p:cNvPr id="289" name="星: 32 pt 288">
                    <a:extLst>
                      <a:ext uri="{FF2B5EF4-FFF2-40B4-BE49-F238E27FC236}">
                        <a16:creationId xmlns:a16="http://schemas.microsoft.com/office/drawing/2014/main" id="{5885E7C3-B308-4ED7-9A02-D1FF03B75DF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656669" y="4338826"/>
                    <a:ext cx="737534" cy="737534"/>
                  </a:xfrm>
                  <a:prstGeom prst="star32">
                    <a:avLst>
                      <a:gd name="adj" fmla="val 5859"/>
                    </a:avLst>
                  </a:prstGeom>
                  <a:noFill/>
                  <a:ln w="19050"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0" name="星: 32 pt 289">
                    <a:extLst>
                      <a:ext uri="{FF2B5EF4-FFF2-40B4-BE49-F238E27FC236}">
                        <a16:creationId xmlns:a16="http://schemas.microsoft.com/office/drawing/2014/main" id="{D66716DF-8301-4DC6-862E-F6D56DB7796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53725" y="4338826"/>
                    <a:ext cx="737534" cy="737534"/>
                  </a:xfrm>
                  <a:prstGeom prst="star32">
                    <a:avLst>
                      <a:gd name="adj" fmla="val 5859"/>
                    </a:avLst>
                  </a:prstGeom>
                  <a:noFill/>
                  <a:ln w="19050"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1" name="円: 塗りつぶしなし 290">
                    <a:extLst>
                      <a:ext uri="{FF2B5EF4-FFF2-40B4-BE49-F238E27FC236}">
                        <a16:creationId xmlns:a16="http://schemas.microsoft.com/office/drawing/2014/main" id="{39AC8729-E777-41A7-8AF0-9A4983B57F4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80909" y="4273550"/>
                    <a:ext cx="876188" cy="876186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2" name="円: 塗りつぶしなし 291">
                    <a:extLst>
                      <a:ext uri="{FF2B5EF4-FFF2-40B4-BE49-F238E27FC236}">
                        <a16:creationId xmlns:a16="http://schemas.microsoft.com/office/drawing/2014/main" id="{26FEC00C-1A6C-4FBF-A8C3-67458CF3875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13680" y="4206321"/>
                    <a:ext cx="1010646" cy="1010644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Text" lastClr="00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3" name="アーチ 292">
                    <a:extLst>
                      <a:ext uri="{FF2B5EF4-FFF2-40B4-BE49-F238E27FC236}">
                        <a16:creationId xmlns:a16="http://schemas.microsoft.com/office/drawing/2014/main" id="{B2F7758E-99BD-4FA2-87AA-794E37F7398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078733" y="4166938"/>
                    <a:ext cx="1081312" cy="1081310"/>
                  </a:xfrm>
                  <a:prstGeom prst="blockArc">
                    <a:avLst>
                      <a:gd name="adj1" fmla="val 11476450"/>
                      <a:gd name="adj2" fmla="val 18485845"/>
                      <a:gd name="adj3" fmla="val 6626"/>
                    </a:avLst>
                  </a:prstGeom>
                  <a:solidFill>
                    <a:srgbClr val="FFFF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4" name="フリーフォーム: 図形 293">
                    <a:extLst>
                      <a:ext uri="{FF2B5EF4-FFF2-40B4-BE49-F238E27FC236}">
                        <a16:creationId xmlns:a16="http://schemas.microsoft.com/office/drawing/2014/main" id="{D31D77C4-4721-4A5E-B98B-0E47EACBDADB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2639630" y="3600617"/>
                    <a:ext cx="880721" cy="1249379"/>
                  </a:xfrm>
                  <a:custGeom>
                    <a:avLst/>
                    <a:gdLst>
                      <a:gd name="connsiteX0" fmla="*/ 880721 w 880721"/>
                      <a:gd name="connsiteY0" fmla="*/ 0 h 1249379"/>
                      <a:gd name="connsiteX1" fmla="*/ 880721 w 880721"/>
                      <a:gd name="connsiteY1" fmla="*/ 1249379 h 1249379"/>
                      <a:gd name="connsiteX2" fmla="*/ 787656 w 880721"/>
                      <a:gd name="connsiteY2" fmla="*/ 1249379 h 1249379"/>
                      <a:gd name="connsiteX3" fmla="*/ 787656 w 880721"/>
                      <a:gd name="connsiteY3" fmla="*/ 536412 h 1249379"/>
                      <a:gd name="connsiteX4" fmla="*/ 64849 w 880721"/>
                      <a:gd name="connsiteY4" fmla="*/ 953725 h 1249379"/>
                      <a:gd name="connsiteX5" fmla="*/ 39539 w 880721"/>
                      <a:gd name="connsiteY5" fmla="*/ 946943 h 1249379"/>
                      <a:gd name="connsiteX6" fmla="*/ 2485 w 880721"/>
                      <a:gd name="connsiteY6" fmla="*/ 882764 h 1249379"/>
                      <a:gd name="connsiteX7" fmla="*/ 9266 w 880721"/>
                      <a:gd name="connsiteY7" fmla="*/ 857454 h 1249379"/>
                      <a:gd name="connsiteX8" fmla="*/ 787656 w 880721"/>
                      <a:gd name="connsiteY8" fmla="*/ 408050 h 1249379"/>
                      <a:gd name="connsiteX9" fmla="*/ 787656 w 880721"/>
                      <a:gd name="connsiteY9" fmla="*/ 0 h 12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880721" h="1249379">
                        <a:moveTo>
                          <a:pt x="880721" y="0"/>
                        </a:moveTo>
                        <a:lnTo>
                          <a:pt x="880721" y="1249379"/>
                        </a:lnTo>
                        <a:lnTo>
                          <a:pt x="787656" y="1249379"/>
                        </a:lnTo>
                        <a:lnTo>
                          <a:pt x="787656" y="536412"/>
                        </a:lnTo>
                        <a:lnTo>
                          <a:pt x="64849" y="953725"/>
                        </a:lnTo>
                        <a:cubicBezTo>
                          <a:pt x="55986" y="958841"/>
                          <a:pt x="44655" y="955805"/>
                          <a:pt x="39539" y="946943"/>
                        </a:cubicBezTo>
                        <a:lnTo>
                          <a:pt x="2485" y="882764"/>
                        </a:lnTo>
                        <a:cubicBezTo>
                          <a:pt x="-2632" y="873902"/>
                          <a:pt x="404" y="862570"/>
                          <a:pt x="9266" y="857454"/>
                        </a:cubicBezTo>
                        <a:lnTo>
                          <a:pt x="787656" y="408050"/>
                        </a:lnTo>
                        <a:lnTo>
                          <a:pt x="787656" y="0"/>
                        </a:lnTo>
                        <a:close/>
                      </a:path>
                    </a:pathLst>
                  </a:custGeom>
                  <a:solidFill>
                    <a:srgbClr val="FFFF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5" name="円: 塗りつぶしなし 294">
                    <a:extLst>
                      <a:ext uri="{FF2B5EF4-FFF2-40B4-BE49-F238E27FC236}">
                        <a16:creationId xmlns:a16="http://schemas.microsoft.com/office/drawing/2014/main" id="{48FDE4E2-3717-4B82-A935-FFE45E9EF07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84172" y="4273550"/>
                    <a:ext cx="876188" cy="876186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6" name="円: 塗りつぶしなし 295">
                    <a:extLst>
                      <a:ext uri="{FF2B5EF4-FFF2-40B4-BE49-F238E27FC236}">
                        <a16:creationId xmlns:a16="http://schemas.microsoft.com/office/drawing/2014/main" id="{B2E69702-6F6F-452F-B0DD-C49F4E3C438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16943" y="4206321"/>
                    <a:ext cx="1010646" cy="1010644"/>
                  </a:xfrm>
                  <a:prstGeom prst="donut">
                    <a:avLst>
                      <a:gd name="adj" fmla="val 8472"/>
                    </a:avLst>
                  </a:prstGeom>
                  <a:solidFill>
                    <a:sysClr val="windowText" lastClr="0000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7" name="四角形: 角を丸くする 296">
                    <a:extLst>
                      <a:ext uri="{FF2B5EF4-FFF2-40B4-BE49-F238E27FC236}">
                        <a16:creationId xmlns:a16="http://schemas.microsoft.com/office/drawing/2014/main" id="{B06C1B0F-2530-49F3-A3A6-CEE2D4EB5D48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2563055" y="4220940"/>
                    <a:ext cx="80851" cy="460467"/>
                  </a:xfrm>
                  <a:prstGeom prst="roundRect">
                    <a:avLst/>
                  </a:prstGeom>
                  <a:solidFill>
                    <a:srgbClr val="0070C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8" name="四角形: 上の 2 つの角を丸める 297">
                    <a:extLst>
                      <a:ext uri="{FF2B5EF4-FFF2-40B4-BE49-F238E27FC236}">
                        <a16:creationId xmlns:a16="http://schemas.microsoft.com/office/drawing/2014/main" id="{7A4C6298-C107-4383-B0B3-9D3423D5FB3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69345" y="4145756"/>
                    <a:ext cx="348130" cy="111788"/>
                  </a:xfrm>
                  <a:prstGeom prst="round2SameRect">
                    <a:avLst>
                      <a:gd name="adj1" fmla="val 50000"/>
                      <a:gd name="adj2" fmla="val 21704"/>
                    </a:avLst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99" name="台形 298">
                    <a:extLst>
                      <a:ext uri="{FF2B5EF4-FFF2-40B4-BE49-F238E27FC236}">
                        <a16:creationId xmlns:a16="http://schemas.microsoft.com/office/drawing/2014/main" id="{4DF2C762-3645-46A6-9293-C633354DEB7A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3417538" y="3596120"/>
                    <a:ext cx="748932" cy="546323"/>
                  </a:xfrm>
                  <a:prstGeom prst="trapezoid">
                    <a:avLst/>
                  </a:prstGeom>
                  <a:pattFill prst="dkVert">
                    <a:fgClr>
                      <a:sysClr val="window" lastClr="FFFFFF">
                        <a:lumMod val="50000"/>
                      </a:sysClr>
                    </a:fgClr>
                    <a:bgClr>
                      <a:sysClr val="window" lastClr="FFFFFF">
                        <a:lumMod val="85000"/>
                      </a:sysClr>
                    </a:bgClr>
                  </a:patt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300" name="アーチ 299">
                    <a:extLst>
                      <a:ext uri="{FF2B5EF4-FFF2-40B4-BE49-F238E27FC236}">
                        <a16:creationId xmlns:a16="http://schemas.microsoft.com/office/drawing/2014/main" id="{F69DBB37-F617-4A34-9470-627DA7E8D47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481283" y="4166938"/>
                    <a:ext cx="1081312" cy="1081310"/>
                  </a:xfrm>
                  <a:prstGeom prst="blockArc">
                    <a:avLst>
                      <a:gd name="adj1" fmla="val 11476450"/>
                      <a:gd name="adj2" fmla="val 19396920"/>
                      <a:gd name="adj3" fmla="val 7273"/>
                    </a:avLst>
                  </a:prstGeom>
                  <a:solidFill>
                    <a:srgbClr val="FFFF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301" name="四角形: 角を丸くする 300">
                    <a:extLst>
                      <a:ext uri="{FF2B5EF4-FFF2-40B4-BE49-F238E27FC236}">
                        <a16:creationId xmlns:a16="http://schemas.microsoft.com/office/drawing/2014/main" id="{8FCE55C2-CC39-4CD3-8BBD-286F3EB126F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14002" y="4156019"/>
                    <a:ext cx="755797" cy="50301"/>
                  </a:xfrm>
                  <a:prstGeom prst="roundRect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302" name="楕円 301">
                    <a:extLst>
                      <a:ext uri="{FF2B5EF4-FFF2-40B4-BE49-F238E27FC236}">
                        <a16:creationId xmlns:a16="http://schemas.microsoft.com/office/drawing/2014/main" id="{1E95F309-4DA6-4541-B129-7F5BBDD1A91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494681" y="4587322"/>
                    <a:ext cx="248644" cy="248642"/>
                  </a:xfrm>
                  <a:prstGeom prst="ellipse">
                    <a:avLst/>
                  </a:prstGeom>
                  <a:solidFill>
                    <a:srgbClr val="FFFF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</p:grpSp>
            <p:grpSp>
              <p:nvGrpSpPr>
                <p:cNvPr id="286" name="グループ化 285">
                  <a:extLst>
                    <a:ext uri="{FF2B5EF4-FFF2-40B4-BE49-F238E27FC236}">
                      <a16:creationId xmlns:a16="http://schemas.microsoft.com/office/drawing/2014/main" id="{92C70D23-F6CB-4B11-9492-D00FC671F5F5}"/>
                    </a:ext>
                  </a:extLst>
                </p:cNvPr>
                <p:cNvGrpSpPr/>
                <p:nvPr/>
              </p:nvGrpSpPr>
              <p:grpSpPr>
                <a:xfrm>
                  <a:off x="7739173" y="2183221"/>
                  <a:ext cx="1343362" cy="532629"/>
                  <a:chOff x="1081198" y="2183221"/>
                  <a:chExt cx="1343362" cy="532629"/>
                </a:xfrm>
              </p:grpSpPr>
              <p:sp>
                <p:nvSpPr>
                  <p:cNvPr id="287" name="フリーフォーム: 図形 286">
                    <a:extLst>
                      <a:ext uri="{FF2B5EF4-FFF2-40B4-BE49-F238E27FC236}">
                        <a16:creationId xmlns:a16="http://schemas.microsoft.com/office/drawing/2014/main" id="{4983E65C-C071-46B5-998F-21786CCB68DE}"/>
                      </a:ext>
                    </a:extLst>
                  </p:cNvPr>
                  <p:cNvSpPr/>
                  <p:nvPr/>
                </p:nvSpPr>
                <p:spPr bwMode="auto">
                  <a:xfrm rot="5400000" flipH="1">
                    <a:off x="1486564" y="1777855"/>
                    <a:ext cx="532629" cy="1343362"/>
                  </a:xfrm>
                  <a:custGeom>
                    <a:avLst/>
                    <a:gdLst>
                      <a:gd name="connsiteX0" fmla="*/ 483912 w 483912"/>
                      <a:gd name="connsiteY0" fmla="*/ 978535 h 1220492"/>
                      <a:gd name="connsiteX1" fmla="*/ 241956 w 483912"/>
                      <a:gd name="connsiteY1" fmla="*/ 1220492 h 1220492"/>
                      <a:gd name="connsiteX2" fmla="*/ 0 w 483912"/>
                      <a:gd name="connsiteY2" fmla="*/ 978535 h 1220492"/>
                      <a:gd name="connsiteX3" fmla="*/ 4916 w 483912"/>
                      <a:gd name="connsiteY3" fmla="*/ 929772 h 1220492"/>
                      <a:gd name="connsiteX4" fmla="*/ 6414 w 483912"/>
                      <a:gd name="connsiteY4" fmla="*/ 924946 h 1220492"/>
                      <a:gd name="connsiteX5" fmla="*/ 74367 w 483912"/>
                      <a:gd name="connsiteY5" fmla="*/ 172654 h 1220492"/>
                      <a:gd name="connsiteX6" fmla="*/ 73517 w 483912"/>
                      <a:gd name="connsiteY6" fmla="*/ 168442 h 1220492"/>
                      <a:gd name="connsiteX7" fmla="*/ 241957 w 483912"/>
                      <a:gd name="connsiteY7" fmla="*/ 0 h 1220492"/>
                      <a:gd name="connsiteX8" fmla="*/ 410397 w 483912"/>
                      <a:gd name="connsiteY8" fmla="*/ 168442 h 1220492"/>
                      <a:gd name="connsiteX9" fmla="*/ 409548 w 483912"/>
                      <a:gd name="connsiteY9" fmla="*/ 172644 h 1220492"/>
                      <a:gd name="connsiteX10" fmla="*/ 477503 w 483912"/>
                      <a:gd name="connsiteY10" fmla="*/ 924960 h 1220492"/>
                      <a:gd name="connsiteX11" fmla="*/ 478997 w 483912"/>
                      <a:gd name="connsiteY11" fmla="*/ 929772 h 1220492"/>
                      <a:gd name="connsiteX12" fmla="*/ 483912 w 483912"/>
                      <a:gd name="connsiteY12" fmla="*/ 978535 h 12204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483912" h="1220492">
                        <a:moveTo>
                          <a:pt x="483912" y="978535"/>
                        </a:moveTo>
                        <a:cubicBezTo>
                          <a:pt x="483912" y="1112164"/>
                          <a:pt x="375585" y="1220492"/>
                          <a:pt x="241956" y="1220492"/>
                        </a:cubicBezTo>
                        <a:cubicBezTo>
                          <a:pt x="108327" y="1220492"/>
                          <a:pt x="0" y="1112164"/>
                          <a:pt x="0" y="978535"/>
                        </a:cubicBezTo>
                        <a:cubicBezTo>
                          <a:pt x="0" y="961831"/>
                          <a:pt x="1693" y="945523"/>
                          <a:pt x="4916" y="929772"/>
                        </a:cubicBezTo>
                        <a:lnTo>
                          <a:pt x="6414" y="924946"/>
                        </a:lnTo>
                        <a:lnTo>
                          <a:pt x="74367" y="172654"/>
                        </a:lnTo>
                        <a:lnTo>
                          <a:pt x="73517" y="168442"/>
                        </a:lnTo>
                        <a:cubicBezTo>
                          <a:pt x="73517" y="75414"/>
                          <a:pt x="148930" y="0"/>
                          <a:pt x="241957" y="0"/>
                        </a:cubicBezTo>
                        <a:cubicBezTo>
                          <a:pt x="334984" y="0"/>
                          <a:pt x="410397" y="75414"/>
                          <a:pt x="410397" y="168442"/>
                        </a:cubicBezTo>
                        <a:lnTo>
                          <a:pt x="409548" y="172644"/>
                        </a:lnTo>
                        <a:lnTo>
                          <a:pt x="477503" y="924960"/>
                        </a:lnTo>
                        <a:lnTo>
                          <a:pt x="478997" y="929772"/>
                        </a:lnTo>
                        <a:cubicBezTo>
                          <a:pt x="482220" y="945523"/>
                          <a:pt x="483912" y="961831"/>
                          <a:pt x="483912" y="978535"/>
                        </a:cubicBezTo>
                        <a:close/>
                      </a:path>
                    </a:pathLst>
                  </a:custGeom>
                  <a:solidFill>
                    <a:srgbClr val="FFFF00"/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  <p:sp>
                <p:nvSpPr>
                  <p:cNvPr id="288" name="楕円 287">
                    <a:extLst>
                      <a:ext uri="{FF2B5EF4-FFF2-40B4-BE49-F238E27FC236}">
                        <a16:creationId xmlns:a16="http://schemas.microsoft.com/office/drawing/2014/main" id="{E4BB91DB-1693-4093-B981-59BCE83AEF83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1218497" y="2325380"/>
                    <a:ext cx="248312" cy="248312"/>
                  </a:xfrm>
                  <a:prstGeom prst="ellipse">
                    <a:avLst/>
                  </a:prstGeom>
                  <a:solidFill>
                    <a:sysClr val="windowText" lastClr="000000">
                      <a:lumMod val="50000"/>
                      <a:lumOff val="50000"/>
                    </a:sysClr>
                  </a:solidFill>
                  <a:ln w="19050">
                    <a:solidFill>
                      <a:sysClr val="windowText" lastClr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</a:endParaRPr>
                  </a:p>
                </p:txBody>
              </p:sp>
            </p:grpSp>
          </p:grpSp>
          <p:grpSp>
            <p:nvGrpSpPr>
              <p:cNvPr id="257" name="グループ化 256">
                <a:extLst>
                  <a:ext uri="{FF2B5EF4-FFF2-40B4-BE49-F238E27FC236}">
                    <a16:creationId xmlns:a16="http://schemas.microsoft.com/office/drawing/2014/main" id="{A6D093DD-D8C8-4CA9-950A-3A4C18E46D3E}"/>
                  </a:ext>
                </a:extLst>
              </p:cNvPr>
              <p:cNvGrpSpPr/>
              <p:nvPr/>
            </p:nvGrpSpPr>
            <p:grpSpPr>
              <a:xfrm rot="900000">
                <a:off x="4473717" y="2397339"/>
                <a:ext cx="262583" cy="432734"/>
                <a:chOff x="1213593" y="2419137"/>
                <a:chExt cx="262583" cy="432734"/>
              </a:xfrm>
            </p:grpSpPr>
            <p:sp>
              <p:nvSpPr>
                <p:cNvPr id="283" name="四角形: 上の 2 つの角を丸める 282">
                  <a:extLst>
                    <a:ext uri="{FF2B5EF4-FFF2-40B4-BE49-F238E27FC236}">
                      <a16:creationId xmlns:a16="http://schemas.microsoft.com/office/drawing/2014/main" id="{3FB3F04C-F7EB-4604-BF11-2DE69A67A11C}"/>
                    </a:ext>
                  </a:extLst>
                </p:cNvPr>
                <p:cNvSpPr/>
                <p:nvPr/>
              </p:nvSpPr>
              <p:spPr bwMode="auto">
                <a:xfrm flipH="1">
                  <a:off x="1305955" y="2419137"/>
                  <a:ext cx="77859" cy="37693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4" name="四角形: 上の 2 つの角を丸める 283">
                  <a:extLst>
                    <a:ext uri="{FF2B5EF4-FFF2-40B4-BE49-F238E27FC236}">
                      <a16:creationId xmlns:a16="http://schemas.microsoft.com/office/drawing/2014/main" id="{12D11EBB-C00E-41D6-9E79-DD665C9B659D}"/>
                    </a:ext>
                  </a:extLst>
                </p:cNvPr>
                <p:cNvSpPr/>
                <p:nvPr/>
              </p:nvSpPr>
              <p:spPr bwMode="auto">
                <a:xfrm flipH="1">
                  <a:off x="1213593" y="2758527"/>
                  <a:ext cx="262583" cy="93344"/>
                </a:xfrm>
                <a:prstGeom prst="round2SameRect">
                  <a:avLst>
                    <a:gd name="adj1" fmla="val 32959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58" name="グループ化 257">
                <a:extLst>
                  <a:ext uri="{FF2B5EF4-FFF2-40B4-BE49-F238E27FC236}">
                    <a16:creationId xmlns:a16="http://schemas.microsoft.com/office/drawing/2014/main" id="{79B3A759-17FD-48D3-97B9-797398FE19E6}"/>
                  </a:ext>
                </a:extLst>
              </p:cNvPr>
              <p:cNvGrpSpPr/>
              <p:nvPr/>
            </p:nvGrpSpPr>
            <p:grpSpPr>
              <a:xfrm rot="900000">
                <a:off x="4540240" y="1701702"/>
                <a:ext cx="456518" cy="1056825"/>
                <a:chOff x="1367356" y="1701702"/>
                <a:chExt cx="456518" cy="1056825"/>
              </a:xfrm>
            </p:grpSpPr>
            <p:sp>
              <p:nvSpPr>
                <p:cNvPr id="280" name="台形 279">
                  <a:extLst>
                    <a:ext uri="{FF2B5EF4-FFF2-40B4-BE49-F238E27FC236}">
                      <a16:creationId xmlns:a16="http://schemas.microsoft.com/office/drawing/2014/main" id="{8DCC6FEA-005D-4602-9235-F8AE697ADDA2}"/>
                    </a:ext>
                  </a:extLst>
                </p:cNvPr>
                <p:cNvSpPr/>
                <p:nvPr/>
              </p:nvSpPr>
              <p:spPr>
                <a:xfrm rot="10800000">
                  <a:off x="1518814" y="2086298"/>
                  <a:ext cx="199873" cy="536012"/>
                </a:xfrm>
                <a:prstGeom prst="trapezoid">
                  <a:avLst>
                    <a:gd name="adj" fmla="val 18902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81" name="フリーフォーム: 図形 280">
                  <a:extLst>
                    <a:ext uri="{FF2B5EF4-FFF2-40B4-BE49-F238E27FC236}">
                      <a16:creationId xmlns:a16="http://schemas.microsoft.com/office/drawing/2014/main" id="{B4452527-8098-4B0F-BBE2-2FD57032A457}"/>
                    </a:ext>
                  </a:extLst>
                </p:cNvPr>
                <p:cNvSpPr/>
                <p:nvPr/>
              </p:nvSpPr>
              <p:spPr>
                <a:xfrm>
                  <a:off x="1367356" y="2586238"/>
                  <a:ext cx="343610" cy="172289"/>
                </a:xfrm>
                <a:custGeom>
                  <a:avLst/>
                  <a:gdLst>
                    <a:gd name="connsiteX0" fmla="*/ 92869 w 415554"/>
                    <a:gd name="connsiteY0" fmla="*/ 0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16" fmla="*/ 92869 w 415554"/>
                    <a:gd name="connsiteY16" fmla="*/ 0 h 185737"/>
                    <a:gd name="connsiteX0" fmla="*/ 92869 w 415554"/>
                    <a:gd name="connsiteY0" fmla="*/ 796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17" fmla="*/ 92869 w 415554"/>
                    <a:gd name="connsiteY17" fmla="*/ 796 h 186533"/>
                    <a:gd name="connsiteX0" fmla="*/ 0 w 415554"/>
                    <a:gd name="connsiteY0" fmla="*/ 93665 h 186533"/>
                    <a:gd name="connsiteX1" fmla="*/ 93896 w 415554"/>
                    <a:gd name="connsiteY1" fmla="*/ 0 h 186533"/>
                    <a:gd name="connsiteX2" fmla="*/ 203774 w 415554"/>
                    <a:gd name="connsiteY2" fmla="*/ 796 h 186533"/>
                    <a:gd name="connsiteX3" fmla="*/ 220940 w 415554"/>
                    <a:gd name="connsiteY3" fmla="*/ 796 h 186533"/>
                    <a:gd name="connsiteX4" fmla="*/ 233621 w 415554"/>
                    <a:gd name="connsiteY4" fmla="*/ 11093 h 186533"/>
                    <a:gd name="connsiteX5" fmla="*/ 308980 w 415554"/>
                    <a:gd name="connsiteY5" fmla="*/ 28180 h 186533"/>
                    <a:gd name="connsiteX6" fmla="*/ 384339 w 415554"/>
                    <a:gd name="connsiteY6" fmla="*/ 11093 h 186533"/>
                    <a:gd name="connsiteX7" fmla="*/ 386521 w 415554"/>
                    <a:gd name="connsiteY7" fmla="*/ 9321 h 186533"/>
                    <a:gd name="connsiteX8" fmla="*/ 398771 w 415554"/>
                    <a:gd name="connsiteY8" fmla="*/ 17580 h 186533"/>
                    <a:gd name="connsiteX9" fmla="*/ 415554 w 415554"/>
                    <a:gd name="connsiteY9" fmla="*/ 58098 h 186533"/>
                    <a:gd name="connsiteX10" fmla="*/ 415554 w 415554"/>
                    <a:gd name="connsiteY10" fmla="*/ 162822 h 186533"/>
                    <a:gd name="connsiteX11" fmla="*/ 391843 w 415554"/>
                    <a:gd name="connsiteY11" fmla="*/ 186533 h 186533"/>
                    <a:gd name="connsiteX12" fmla="*/ 345384 w 415554"/>
                    <a:gd name="connsiteY12" fmla="*/ 186533 h 186533"/>
                    <a:gd name="connsiteX13" fmla="*/ 170183 w 415554"/>
                    <a:gd name="connsiteY13" fmla="*/ 186533 h 186533"/>
                    <a:gd name="connsiteX14" fmla="*/ 40379 w 415554"/>
                    <a:gd name="connsiteY14" fmla="*/ 186533 h 186533"/>
                    <a:gd name="connsiteX15" fmla="*/ 0 w 415554"/>
                    <a:gd name="connsiteY15" fmla="*/ 146154 h 186533"/>
                    <a:gd name="connsiteX16" fmla="*/ 0 w 415554"/>
                    <a:gd name="connsiteY16" fmla="*/ 93665 h 186533"/>
                    <a:gd name="connsiteX0" fmla="*/ 0 w 415554"/>
                    <a:gd name="connsiteY0" fmla="*/ 92869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  <a:gd name="connsiteX15" fmla="*/ 0 w 415554"/>
                    <a:gd name="connsiteY15" fmla="*/ 92869 h 185737"/>
                    <a:gd name="connsiteX0" fmla="*/ 0 w 415554"/>
                    <a:gd name="connsiteY0" fmla="*/ 145358 h 185737"/>
                    <a:gd name="connsiteX1" fmla="*/ 203774 w 415554"/>
                    <a:gd name="connsiteY1" fmla="*/ 0 h 185737"/>
                    <a:gd name="connsiteX2" fmla="*/ 220940 w 415554"/>
                    <a:gd name="connsiteY2" fmla="*/ 0 h 185737"/>
                    <a:gd name="connsiteX3" fmla="*/ 233621 w 415554"/>
                    <a:gd name="connsiteY3" fmla="*/ 10297 h 185737"/>
                    <a:gd name="connsiteX4" fmla="*/ 308980 w 415554"/>
                    <a:gd name="connsiteY4" fmla="*/ 27384 h 185737"/>
                    <a:gd name="connsiteX5" fmla="*/ 384339 w 415554"/>
                    <a:gd name="connsiteY5" fmla="*/ 10297 h 185737"/>
                    <a:gd name="connsiteX6" fmla="*/ 386521 w 415554"/>
                    <a:gd name="connsiteY6" fmla="*/ 8525 h 185737"/>
                    <a:gd name="connsiteX7" fmla="*/ 398771 w 415554"/>
                    <a:gd name="connsiteY7" fmla="*/ 16784 h 185737"/>
                    <a:gd name="connsiteX8" fmla="*/ 415554 w 415554"/>
                    <a:gd name="connsiteY8" fmla="*/ 57302 h 185737"/>
                    <a:gd name="connsiteX9" fmla="*/ 415554 w 415554"/>
                    <a:gd name="connsiteY9" fmla="*/ 162026 h 185737"/>
                    <a:gd name="connsiteX10" fmla="*/ 391843 w 415554"/>
                    <a:gd name="connsiteY10" fmla="*/ 185737 h 185737"/>
                    <a:gd name="connsiteX11" fmla="*/ 345384 w 415554"/>
                    <a:gd name="connsiteY11" fmla="*/ 185737 h 185737"/>
                    <a:gd name="connsiteX12" fmla="*/ 170183 w 415554"/>
                    <a:gd name="connsiteY12" fmla="*/ 185737 h 185737"/>
                    <a:gd name="connsiteX13" fmla="*/ 40379 w 415554"/>
                    <a:gd name="connsiteY13" fmla="*/ 185737 h 185737"/>
                    <a:gd name="connsiteX14" fmla="*/ 0 w 415554"/>
                    <a:gd name="connsiteY14" fmla="*/ 145358 h 1857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415554" h="185737">
                      <a:moveTo>
                        <a:pt x="0" y="145358"/>
                      </a:moveTo>
                      <a:lnTo>
                        <a:pt x="203774" y="0"/>
                      </a:lnTo>
                      <a:lnTo>
                        <a:pt x="220940" y="0"/>
                      </a:lnTo>
                      <a:lnTo>
                        <a:pt x="233621" y="10297"/>
                      </a:lnTo>
                      <a:cubicBezTo>
                        <a:pt x="252907" y="20854"/>
                        <a:pt x="279551" y="27384"/>
                        <a:pt x="308980" y="27384"/>
                      </a:cubicBezTo>
                      <a:cubicBezTo>
                        <a:pt x="338410" y="27384"/>
                        <a:pt x="365053" y="20854"/>
                        <a:pt x="384339" y="10297"/>
                      </a:cubicBezTo>
                      <a:lnTo>
                        <a:pt x="386521" y="8525"/>
                      </a:lnTo>
                      <a:lnTo>
                        <a:pt x="398771" y="16784"/>
                      </a:lnTo>
                      <a:cubicBezTo>
                        <a:pt x="409140" y="27153"/>
                        <a:pt x="415554" y="41479"/>
                        <a:pt x="415554" y="57302"/>
                      </a:cubicBezTo>
                      <a:lnTo>
                        <a:pt x="415554" y="162026"/>
                      </a:lnTo>
                      <a:cubicBezTo>
                        <a:pt x="415554" y="175121"/>
                        <a:pt x="404938" y="185737"/>
                        <a:pt x="391843" y="185737"/>
                      </a:cubicBezTo>
                      <a:lnTo>
                        <a:pt x="345384" y="185737"/>
                      </a:lnTo>
                      <a:lnTo>
                        <a:pt x="170183" y="185737"/>
                      </a:lnTo>
                      <a:lnTo>
                        <a:pt x="40379" y="185737"/>
                      </a:lnTo>
                      <a:cubicBezTo>
                        <a:pt x="18078" y="185737"/>
                        <a:pt x="0" y="167659"/>
                        <a:pt x="0" y="145358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82" name="台形 281">
                  <a:extLst>
                    <a:ext uri="{FF2B5EF4-FFF2-40B4-BE49-F238E27FC236}">
                      <a16:creationId xmlns:a16="http://schemas.microsoft.com/office/drawing/2014/main" id="{557C6BA6-7CBD-4F3F-9CF6-653AF268BDB6}"/>
                    </a:ext>
                  </a:extLst>
                </p:cNvPr>
                <p:cNvSpPr/>
                <p:nvPr/>
              </p:nvSpPr>
              <p:spPr>
                <a:xfrm rot="10800000">
                  <a:off x="1414504" y="1701702"/>
                  <a:ext cx="409370" cy="856657"/>
                </a:xfrm>
                <a:prstGeom prst="trapezoid">
                  <a:avLst>
                    <a:gd name="adj" fmla="val 17748"/>
                  </a:avLst>
                </a:pr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259" name="四角形: 上の 2 つの角を丸める 258">
                <a:extLst>
                  <a:ext uri="{FF2B5EF4-FFF2-40B4-BE49-F238E27FC236}">
                    <a16:creationId xmlns:a16="http://schemas.microsoft.com/office/drawing/2014/main" id="{550892A6-D8B7-4135-B157-053ECED47164}"/>
                  </a:ext>
                </a:extLst>
              </p:cNvPr>
              <p:cNvSpPr/>
              <p:nvPr/>
            </p:nvSpPr>
            <p:spPr>
              <a:xfrm>
                <a:off x="4641075" y="943572"/>
                <a:ext cx="517944" cy="840881"/>
              </a:xfrm>
              <a:prstGeom prst="round2SameRect">
                <a:avLst>
                  <a:gd name="adj1" fmla="val 46872"/>
                  <a:gd name="adj2" fmla="val 0"/>
                </a:avLst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260" name="グループ化 259">
                <a:extLst>
                  <a:ext uri="{FF2B5EF4-FFF2-40B4-BE49-F238E27FC236}">
                    <a16:creationId xmlns:a16="http://schemas.microsoft.com/office/drawing/2014/main" id="{1B67DF58-5D39-4952-A36F-583AB9C2D447}"/>
                  </a:ext>
                </a:extLst>
              </p:cNvPr>
              <p:cNvGrpSpPr/>
              <p:nvPr/>
            </p:nvGrpSpPr>
            <p:grpSpPr>
              <a:xfrm>
                <a:off x="3906927" y="881548"/>
                <a:ext cx="652877" cy="334322"/>
                <a:chOff x="671569" y="862641"/>
                <a:chExt cx="683016" cy="349755"/>
              </a:xfrm>
            </p:grpSpPr>
            <p:sp>
              <p:nvSpPr>
                <p:cNvPr id="277" name="フリーフォーム: 図形 276">
                  <a:extLst>
                    <a:ext uri="{FF2B5EF4-FFF2-40B4-BE49-F238E27FC236}">
                      <a16:creationId xmlns:a16="http://schemas.microsoft.com/office/drawing/2014/main" id="{166D1263-CE98-42BB-BC76-939774447021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705980" y="841278"/>
                  <a:ext cx="327463" cy="396286"/>
                </a:xfrm>
                <a:custGeom>
                  <a:avLst/>
                  <a:gdLst>
                    <a:gd name="connsiteX0" fmla="*/ 0 w 297512"/>
                    <a:gd name="connsiteY0" fmla="*/ 360040 h 360040"/>
                    <a:gd name="connsiteX1" fmla="*/ 0 w 297512"/>
                    <a:gd name="connsiteY1" fmla="*/ 148756 h 360040"/>
                    <a:gd name="connsiteX2" fmla="*/ 148756 w 297512"/>
                    <a:gd name="connsiteY2" fmla="*/ 0 h 360040"/>
                    <a:gd name="connsiteX3" fmla="*/ 297512 w 297512"/>
                    <a:gd name="connsiteY3" fmla="*/ 148756 h 360040"/>
                    <a:gd name="connsiteX4" fmla="*/ 297512 w 297512"/>
                    <a:gd name="connsiteY4" fmla="*/ 360040 h 360040"/>
                    <a:gd name="connsiteX5" fmla="*/ 212509 w 297512"/>
                    <a:gd name="connsiteY5" fmla="*/ 360040 h 360040"/>
                    <a:gd name="connsiteX6" fmla="*/ 212509 w 297512"/>
                    <a:gd name="connsiteY6" fmla="*/ 148756 h 360040"/>
                    <a:gd name="connsiteX7" fmla="*/ 148756 w 297512"/>
                    <a:gd name="connsiteY7" fmla="*/ 85003 h 360040"/>
                    <a:gd name="connsiteX8" fmla="*/ 148756 w 297512"/>
                    <a:gd name="connsiteY8" fmla="*/ 85004 h 360040"/>
                    <a:gd name="connsiteX9" fmla="*/ 85003 w 297512"/>
                    <a:gd name="connsiteY9" fmla="*/ 148757 h 360040"/>
                    <a:gd name="connsiteX10" fmla="*/ 85004 w 297512"/>
                    <a:gd name="connsiteY10" fmla="*/ 360040 h 3600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97512" h="360040">
                      <a:moveTo>
                        <a:pt x="0" y="360040"/>
                      </a:moveTo>
                      <a:lnTo>
                        <a:pt x="0" y="148756"/>
                      </a:lnTo>
                      <a:cubicBezTo>
                        <a:pt x="0" y="66600"/>
                        <a:pt x="66600" y="0"/>
                        <a:pt x="148756" y="0"/>
                      </a:cubicBezTo>
                      <a:cubicBezTo>
                        <a:pt x="230912" y="0"/>
                        <a:pt x="297512" y="66600"/>
                        <a:pt x="297512" y="148756"/>
                      </a:cubicBezTo>
                      <a:lnTo>
                        <a:pt x="297512" y="360040"/>
                      </a:lnTo>
                      <a:lnTo>
                        <a:pt x="212509" y="360040"/>
                      </a:lnTo>
                      <a:lnTo>
                        <a:pt x="212509" y="148756"/>
                      </a:lnTo>
                      <a:cubicBezTo>
                        <a:pt x="212509" y="113546"/>
                        <a:pt x="183966" y="85003"/>
                        <a:pt x="148756" y="85003"/>
                      </a:cubicBezTo>
                      <a:lnTo>
                        <a:pt x="148756" y="85004"/>
                      </a:lnTo>
                      <a:cubicBezTo>
                        <a:pt x="113546" y="85004"/>
                        <a:pt x="85003" y="113547"/>
                        <a:pt x="85003" y="148757"/>
                      </a:cubicBezTo>
                      <a:lnTo>
                        <a:pt x="85004" y="360040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8" name="四角形: 角を丸くする 277">
                  <a:extLst>
                    <a:ext uri="{FF2B5EF4-FFF2-40B4-BE49-F238E27FC236}">
                      <a16:creationId xmlns:a16="http://schemas.microsoft.com/office/drawing/2014/main" id="{D57CDBC7-DC88-4A40-89FF-7A99ADA955AF}"/>
                    </a:ext>
                  </a:extLst>
                </p:cNvPr>
                <p:cNvSpPr/>
                <p:nvPr/>
              </p:nvSpPr>
              <p:spPr bwMode="auto">
                <a:xfrm flipH="1">
                  <a:off x="928075" y="862641"/>
                  <a:ext cx="346750" cy="119109"/>
                </a:xfrm>
                <a:prstGeom prst="roundRect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79" name="四角形: 角を丸くする 278">
                  <a:extLst>
                    <a:ext uri="{FF2B5EF4-FFF2-40B4-BE49-F238E27FC236}">
                      <a16:creationId xmlns:a16="http://schemas.microsoft.com/office/drawing/2014/main" id="{7C6089A8-333D-477F-A290-C691E7F0CBEC}"/>
                    </a:ext>
                  </a:extLst>
                </p:cNvPr>
                <p:cNvSpPr/>
                <p:nvPr/>
              </p:nvSpPr>
              <p:spPr bwMode="auto">
                <a:xfrm flipH="1">
                  <a:off x="1007835" y="1093287"/>
                  <a:ext cx="346750" cy="119109"/>
                </a:xfrm>
                <a:prstGeom prst="roundRect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sp>
            <p:nvSpPr>
              <p:cNvPr id="261" name="フリーフォーム: 図形 260">
                <a:extLst>
                  <a:ext uri="{FF2B5EF4-FFF2-40B4-BE49-F238E27FC236}">
                    <a16:creationId xmlns:a16="http://schemas.microsoft.com/office/drawing/2014/main" id="{DC50E59B-F375-4ECC-9ACD-A6E2E5E8C2AD}"/>
                  </a:ext>
                </a:extLst>
              </p:cNvPr>
              <p:cNvSpPr/>
              <p:nvPr/>
            </p:nvSpPr>
            <p:spPr>
              <a:xfrm rot="8100000">
                <a:off x="4444724" y="988993"/>
                <a:ext cx="226038" cy="612664"/>
              </a:xfrm>
              <a:custGeom>
                <a:avLst/>
                <a:gdLst>
                  <a:gd name="connsiteX0" fmla="*/ 89801 w 226038"/>
                  <a:gd name="connsiteY0" fmla="*/ 596194 h 612664"/>
                  <a:gd name="connsiteX1" fmla="*/ 16471 w 226038"/>
                  <a:gd name="connsiteY1" fmla="*/ 522863 h 612664"/>
                  <a:gd name="connsiteX2" fmla="*/ 16471 w 226038"/>
                  <a:gd name="connsiteY2" fmla="*/ 443335 h 612664"/>
                  <a:gd name="connsiteX3" fmla="*/ 55533 w 226038"/>
                  <a:gd name="connsiteY3" fmla="*/ 404273 h 612664"/>
                  <a:gd name="connsiteX4" fmla="*/ 72345 w 226038"/>
                  <a:gd name="connsiteY4" fmla="*/ 393109 h 612664"/>
                  <a:gd name="connsiteX5" fmla="*/ 37927 w 226038"/>
                  <a:gd name="connsiteY5" fmla="*/ 73924 h 612664"/>
                  <a:gd name="connsiteX6" fmla="*/ 110329 w 226038"/>
                  <a:gd name="connsiteY6" fmla="*/ 1 h 612664"/>
                  <a:gd name="connsiteX7" fmla="*/ 198378 w 226038"/>
                  <a:gd name="connsiteY7" fmla="*/ 73198 h 612664"/>
                  <a:gd name="connsiteX8" fmla="*/ 173782 w 226038"/>
                  <a:gd name="connsiteY8" fmla="*/ 437316 h 612664"/>
                  <a:gd name="connsiteX9" fmla="*/ 208392 w 226038"/>
                  <a:gd name="connsiteY9" fmla="*/ 471926 h 612664"/>
                  <a:gd name="connsiteX10" fmla="*/ 208392 w 226038"/>
                  <a:gd name="connsiteY10" fmla="*/ 557132 h 612664"/>
                  <a:gd name="connsiteX11" fmla="*/ 169330 w 226038"/>
                  <a:gd name="connsiteY11" fmla="*/ 596194 h 612664"/>
                  <a:gd name="connsiteX12" fmla="*/ 89801 w 226038"/>
                  <a:gd name="connsiteY12" fmla="*/ 596194 h 6126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26038" h="612664">
                    <a:moveTo>
                      <a:pt x="89801" y="596194"/>
                    </a:moveTo>
                    <a:lnTo>
                      <a:pt x="16471" y="522863"/>
                    </a:lnTo>
                    <a:cubicBezTo>
                      <a:pt x="-5491" y="500902"/>
                      <a:pt x="-5491" y="465296"/>
                      <a:pt x="16471" y="443335"/>
                    </a:cubicBezTo>
                    <a:lnTo>
                      <a:pt x="55533" y="404273"/>
                    </a:lnTo>
                    <a:lnTo>
                      <a:pt x="72345" y="393109"/>
                    </a:lnTo>
                    <a:lnTo>
                      <a:pt x="37927" y="73924"/>
                    </a:lnTo>
                    <a:cubicBezTo>
                      <a:pt x="36059" y="33867"/>
                      <a:pt x="68387" y="97"/>
                      <a:pt x="110329" y="1"/>
                    </a:cubicBezTo>
                    <a:cubicBezTo>
                      <a:pt x="152272" y="-96"/>
                      <a:pt x="196509" y="33142"/>
                      <a:pt x="198378" y="73198"/>
                    </a:cubicBezTo>
                    <a:lnTo>
                      <a:pt x="173782" y="437316"/>
                    </a:lnTo>
                    <a:lnTo>
                      <a:pt x="208392" y="471926"/>
                    </a:lnTo>
                    <a:cubicBezTo>
                      <a:pt x="231921" y="495455"/>
                      <a:pt x="231921" y="533603"/>
                      <a:pt x="208392" y="557132"/>
                    </a:cubicBezTo>
                    <a:lnTo>
                      <a:pt x="169330" y="596194"/>
                    </a:lnTo>
                    <a:cubicBezTo>
                      <a:pt x="147368" y="618155"/>
                      <a:pt x="111763" y="618155"/>
                      <a:pt x="89801" y="596194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2" name="四角形: 上の 2 つの角を丸める 261">
                <a:extLst>
                  <a:ext uri="{FF2B5EF4-FFF2-40B4-BE49-F238E27FC236}">
                    <a16:creationId xmlns:a16="http://schemas.microsoft.com/office/drawing/2014/main" id="{5AB7D00E-44B8-4C63-BDBB-ED192D950A01}"/>
                  </a:ext>
                </a:extLst>
              </p:cNvPr>
              <p:cNvSpPr/>
              <p:nvPr/>
            </p:nvSpPr>
            <p:spPr>
              <a:xfrm>
                <a:off x="4232646" y="854315"/>
                <a:ext cx="216175" cy="173580"/>
              </a:xfrm>
              <a:prstGeom prst="round2SameRect">
                <a:avLst>
                  <a:gd name="adj1" fmla="val 32747"/>
                  <a:gd name="adj2" fmla="val 35085"/>
                </a:avLst>
              </a:pr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3" name="フリーフォーム: 図形 262">
                <a:extLst>
                  <a:ext uri="{FF2B5EF4-FFF2-40B4-BE49-F238E27FC236}">
                    <a16:creationId xmlns:a16="http://schemas.microsoft.com/office/drawing/2014/main" id="{32B0F6F2-1E0E-42EC-A066-7CD2AD1F5F2A}"/>
                  </a:ext>
                </a:extLst>
              </p:cNvPr>
              <p:cNvSpPr/>
              <p:nvPr/>
            </p:nvSpPr>
            <p:spPr>
              <a:xfrm>
                <a:off x="4443413" y="1054895"/>
                <a:ext cx="621506" cy="526256"/>
              </a:xfrm>
              <a:custGeom>
                <a:avLst/>
                <a:gdLst>
                  <a:gd name="connsiteX0" fmla="*/ 635794 w 635794"/>
                  <a:gd name="connsiteY0" fmla="*/ 180975 h 547687"/>
                  <a:gd name="connsiteX1" fmla="*/ 261938 w 635794"/>
                  <a:gd name="connsiteY1" fmla="*/ 547687 h 547687"/>
                  <a:gd name="connsiteX2" fmla="*/ 0 w 635794"/>
                  <a:gd name="connsiteY2" fmla="*/ 221456 h 547687"/>
                  <a:gd name="connsiteX3" fmla="*/ 119063 w 635794"/>
                  <a:gd name="connsiteY3" fmla="*/ 138112 h 547687"/>
                  <a:gd name="connsiteX4" fmla="*/ 271463 w 635794"/>
                  <a:gd name="connsiteY4" fmla="*/ 254794 h 547687"/>
                  <a:gd name="connsiteX5" fmla="*/ 469106 w 635794"/>
                  <a:gd name="connsiteY5" fmla="*/ 0 h 547687"/>
                  <a:gd name="connsiteX0" fmla="*/ 621506 w 621506"/>
                  <a:gd name="connsiteY0" fmla="*/ 180975 h 547687"/>
                  <a:gd name="connsiteX1" fmla="*/ 247650 w 621506"/>
                  <a:gd name="connsiteY1" fmla="*/ 547687 h 547687"/>
                  <a:gd name="connsiteX2" fmla="*/ 0 w 621506"/>
                  <a:gd name="connsiteY2" fmla="*/ 240506 h 547687"/>
                  <a:gd name="connsiteX3" fmla="*/ 104775 w 621506"/>
                  <a:gd name="connsiteY3" fmla="*/ 138112 h 547687"/>
                  <a:gd name="connsiteX4" fmla="*/ 257175 w 621506"/>
                  <a:gd name="connsiteY4" fmla="*/ 254794 h 547687"/>
                  <a:gd name="connsiteX5" fmla="*/ 454818 w 621506"/>
                  <a:gd name="connsiteY5" fmla="*/ 0 h 547687"/>
                  <a:gd name="connsiteX0" fmla="*/ 621506 w 621506"/>
                  <a:gd name="connsiteY0" fmla="*/ 180975 h 547687"/>
                  <a:gd name="connsiteX1" fmla="*/ 247650 w 621506"/>
                  <a:gd name="connsiteY1" fmla="*/ 547687 h 547687"/>
                  <a:gd name="connsiteX2" fmla="*/ 0 w 621506"/>
                  <a:gd name="connsiteY2" fmla="*/ 240506 h 547687"/>
                  <a:gd name="connsiteX3" fmla="*/ 104775 w 621506"/>
                  <a:gd name="connsiteY3" fmla="*/ 138112 h 547687"/>
                  <a:gd name="connsiteX4" fmla="*/ 261938 w 621506"/>
                  <a:gd name="connsiteY4" fmla="*/ 271463 h 547687"/>
                  <a:gd name="connsiteX5" fmla="*/ 454818 w 621506"/>
                  <a:gd name="connsiteY5" fmla="*/ 0 h 547687"/>
                  <a:gd name="connsiteX0" fmla="*/ 621506 w 621506"/>
                  <a:gd name="connsiteY0" fmla="*/ 180975 h 514349"/>
                  <a:gd name="connsiteX1" fmla="*/ 271463 w 621506"/>
                  <a:gd name="connsiteY1" fmla="*/ 514349 h 514349"/>
                  <a:gd name="connsiteX2" fmla="*/ 0 w 621506"/>
                  <a:gd name="connsiteY2" fmla="*/ 240506 h 514349"/>
                  <a:gd name="connsiteX3" fmla="*/ 104775 w 621506"/>
                  <a:gd name="connsiteY3" fmla="*/ 138112 h 514349"/>
                  <a:gd name="connsiteX4" fmla="*/ 261938 w 621506"/>
                  <a:gd name="connsiteY4" fmla="*/ 271463 h 514349"/>
                  <a:gd name="connsiteX5" fmla="*/ 454818 w 621506"/>
                  <a:gd name="connsiteY5" fmla="*/ 0 h 514349"/>
                  <a:gd name="connsiteX0" fmla="*/ 621506 w 621506"/>
                  <a:gd name="connsiteY0" fmla="*/ 180975 h 526256"/>
                  <a:gd name="connsiteX1" fmla="*/ 271463 w 621506"/>
                  <a:gd name="connsiteY1" fmla="*/ 526256 h 526256"/>
                  <a:gd name="connsiteX2" fmla="*/ 0 w 621506"/>
                  <a:gd name="connsiteY2" fmla="*/ 240506 h 526256"/>
                  <a:gd name="connsiteX3" fmla="*/ 104775 w 621506"/>
                  <a:gd name="connsiteY3" fmla="*/ 138112 h 526256"/>
                  <a:gd name="connsiteX4" fmla="*/ 261938 w 621506"/>
                  <a:gd name="connsiteY4" fmla="*/ 271463 h 526256"/>
                  <a:gd name="connsiteX5" fmla="*/ 454818 w 621506"/>
                  <a:gd name="connsiteY5" fmla="*/ 0 h 526256"/>
                  <a:gd name="connsiteX0" fmla="*/ 621506 w 621506"/>
                  <a:gd name="connsiteY0" fmla="*/ 180975 h 526256"/>
                  <a:gd name="connsiteX1" fmla="*/ 271463 w 621506"/>
                  <a:gd name="connsiteY1" fmla="*/ 526256 h 526256"/>
                  <a:gd name="connsiteX2" fmla="*/ 0 w 621506"/>
                  <a:gd name="connsiteY2" fmla="*/ 240506 h 526256"/>
                  <a:gd name="connsiteX3" fmla="*/ 104775 w 621506"/>
                  <a:gd name="connsiteY3" fmla="*/ 138112 h 526256"/>
                  <a:gd name="connsiteX4" fmla="*/ 261938 w 621506"/>
                  <a:gd name="connsiteY4" fmla="*/ 271463 h 526256"/>
                  <a:gd name="connsiteX5" fmla="*/ 454818 w 621506"/>
                  <a:gd name="connsiteY5" fmla="*/ 0 h 5262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21506" h="526256">
                    <a:moveTo>
                      <a:pt x="621506" y="180975"/>
                    </a:moveTo>
                    <a:lnTo>
                      <a:pt x="271463" y="526256"/>
                    </a:lnTo>
                    <a:lnTo>
                      <a:pt x="0" y="240506"/>
                    </a:lnTo>
                    <a:lnTo>
                      <a:pt x="104775" y="138112"/>
                    </a:lnTo>
                    <a:lnTo>
                      <a:pt x="261938" y="271463"/>
                    </a:lnTo>
                    <a:lnTo>
                      <a:pt x="454818" y="0"/>
                    </a:lnTo>
                  </a:path>
                </a:pathLst>
              </a:cu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64" name="フリーフォーム: 図形 263">
                <a:extLst>
                  <a:ext uri="{FF2B5EF4-FFF2-40B4-BE49-F238E27FC236}">
                    <a16:creationId xmlns:a16="http://schemas.microsoft.com/office/drawing/2014/main" id="{54567ADF-83F0-4554-AB98-EC8426B80BFC}"/>
                  </a:ext>
                </a:extLst>
              </p:cNvPr>
              <p:cNvSpPr/>
              <p:nvPr/>
            </p:nvSpPr>
            <p:spPr>
              <a:xfrm rot="20376193">
                <a:off x="4634850" y="953764"/>
                <a:ext cx="383877" cy="145517"/>
              </a:xfrm>
              <a:custGeom>
                <a:avLst/>
                <a:gdLst>
                  <a:gd name="connsiteX0" fmla="*/ 269911 w 383877"/>
                  <a:gd name="connsiteY0" fmla="*/ 6668 h 145517"/>
                  <a:gd name="connsiteX1" fmla="*/ 373304 w 383877"/>
                  <a:gd name="connsiteY1" fmla="*/ 51820 h 145517"/>
                  <a:gd name="connsiteX2" fmla="*/ 383877 w 383877"/>
                  <a:gd name="connsiteY2" fmla="*/ 74690 h 145517"/>
                  <a:gd name="connsiteX3" fmla="*/ 303073 w 383877"/>
                  <a:gd name="connsiteY3" fmla="*/ 81717 h 145517"/>
                  <a:gd name="connsiteX4" fmla="*/ 165792 w 383877"/>
                  <a:gd name="connsiteY4" fmla="*/ 110818 h 145517"/>
                  <a:gd name="connsiteX5" fmla="*/ 59200 w 383877"/>
                  <a:gd name="connsiteY5" fmla="*/ 145517 h 145517"/>
                  <a:gd name="connsiteX6" fmla="*/ 56905 w 383877"/>
                  <a:gd name="connsiteY6" fmla="*/ 144841 h 145517"/>
                  <a:gd name="connsiteX7" fmla="*/ 0 w 383877"/>
                  <a:gd name="connsiteY7" fmla="*/ 84846 h 145517"/>
                  <a:gd name="connsiteX8" fmla="*/ 194286 w 383877"/>
                  <a:gd name="connsiteY8" fmla="*/ 0 h 145517"/>
                  <a:gd name="connsiteX9" fmla="*/ 269911 w 383877"/>
                  <a:gd name="connsiteY9" fmla="*/ 6668 h 145517"/>
                  <a:gd name="connsiteX0" fmla="*/ 269911 w 383877"/>
                  <a:gd name="connsiteY0" fmla="*/ 6668 h 145517"/>
                  <a:gd name="connsiteX1" fmla="*/ 373304 w 383877"/>
                  <a:gd name="connsiteY1" fmla="*/ 51820 h 145517"/>
                  <a:gd name="connsiteX2" fmla="*/ 383877 w 383877"/>
                  <a:gd name="connsiteY2" fmla="*/ 74690 h 145517"/>
                  <a:gd name="connsiteX3" fmla="*/ 303073 w 383877"/>
                  <a:gd name="connsiteY3" fmla="*/ 81717 h 145517"/>
                  <a:gd name="connsiteX4" fmla="*/ 165792 w 383877"/>
                  <a:gd name="connsiteY4" fmla="*/ 110818 h 145517"/>
                  <a:gd name="connsiteX5" fmla="*/ 59200 w 383877"/>
                  <a:gd name="connsiteY5" fmla="*/ 145517 h 145517"/>
                  <a:gd name="connsiteX6" fmla="*/ 0 w 383877"/>
                  <a:gd name="connsiteY6" fmla="*/ 84846 h 145517"/>
                  <a:gd name="connsiteX7" fmla="*/ 194286 w 383877"/>
                  <a:gd name="connsiteY7" fmla="*/ 0 h 145517"/>
                  <a:gd name="connsiteX8" fmla="*/ 269911 w 383877"/>
                  <a:gd name="connsiteY8" fmla="*/ 6668 h 1455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83877" h="145517">
                    <a:moveTo>
                      <a:pt x="269911" y="6668"/>
                    </a:moveTo>
                    <a:cubicBezTo>
                      <a:pt x="316399" y="15255"/>
                      <a:pt x="353641" y="31519"/>
                      <a:pt x="373304" y="51820"/>
                    </a:cubicBezTo>
                    <a:lnTo>
                      <a:pt x="383877" y="74690"/>
                    </a:lnTo>
                    <a:lnTo>
                      <a:pt x="303073" y="81717"/>
                    </a:lnTo>
                    <a:cubicBezTo>
                      <a:pt x="260232" y="88249"/>
                      <a:pt x="213806" y="97953"/>
                      <a:pt x="165792" y="110818"/>
                    </a:cubicBezTo>
                    <a:lnTo>
                      <a:pt x="59200" y="145517"/>
                    </a:lnTo>
                    <a:lnTo>
                      <a:pt x="0" y="84846"/>
                    </a:lnTo>
                    <a:cubicBezTo>
                      <a:pt x="0" y="37987"/>
                      <a:pt x="86985" y="0"/>
                      <a:pt x="194286" y="0"/>
                    </a:cubicBezTo>
                    <a:cubicBezTo>
                      <a:pt x="221111" y="0"/>
                      <a:pt x="246667" y="2374"/>
                      <a:pt x="269911" y="6668"/>
                    </a:cubicBezTo>
                    <a:close/>
                  </a:path>
                </a:pathLst>
              </a:cu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265" name="グループ化 264">
                <a:extLst>
                  <a:ext uri="{FF2B5EF4-FFF2-40B4-BE49-F238E27FC236}">
                    <a16:creationId xmlns:a16="http://schemas.microsoft.com/office/drawing/2014/main" id="{1C2CCF65-25F7-4BD8-972C-223C0251EC0B}"/>
                  </a:ext>
                </a:extLst>
              </p:cNvPr>
              <p:cNvGrpSpPr/>
              <p:nvPr/>
            </p:nvGrpSpPr>
            <p:grpSpPr>
              <a:xfrm rot="900000">
                <a:off x="4380104" y="-406563"/>
                <a:ext cx="1291268" cy="1350492"/>
                <a:chOff x="7300815" y="5983565"/>
                <a:chExt cx="1291268" cy="1350492"/>
              </a:xfrm>
            </p:grpSpPr>
            <p:sp>
              <p:nvSpPr>
                <p:cNvPr id="266" name="フリーフォーム: 図形 265">
                  <a:extLst>
                    <a:ext uri="{FF2B5EF4-FFF2-40B4-BE49-F238E27FC236}">
                      <a16:creationId xmlns:a16="http://schemas.microsoft.com/office/drawing/2014/main" id="{F833ACCC-D362-4186-AEC5-E2033949D9D9}"/>
                    </a:ext>
                  </a:extLst>
                </p:cNvPr>
                <p:cNvSpPr/>
                <p:nvPr/>
              </p:nvSpPr>
              <p:spPr>
                <a:xfrm rot="20952697">
                  <a:off x="7306672" y="5983565"/>
                  <a:ext cx="1190404" cy="1040505"/>
                </a:xfrm>
                <a:custGeom>
                  <a:avLst/>
                  <a:gdLst>
                    <a:gd name="connsiteX0" fmla="*/ 518797 w 1301563"/>
                    <a:gd name="connsiteY0" fmla="*/ 0 h 1095292"/>
                    <a:gd name="connsiteX1" fmla="*/ 720737 w 1301563"/>
                    <a:gd name="connsiteY1" fmla="*/ 40494 h 1095292"/>
                    <a:gd name="connsiteX2" fmla="*/ 768335 w 1301563"/>
                    <a:gd name="connsiteY2" fmla="*/ 66155 h 1095292"/>
                    <a:gd name="connsiteX3" fmla="*/ 782766 w 1301563"/>
                    <a:gd name="connsiteY3" fmla="*/ 64710 h 1095292"/>
                    <a:gd name="connsiteX4" fmla="*/ 1301563 w 1301563"/>
                    <a:gd name="connsiteY4" fmla="*/ 580001 h 1095292"/>
                    <a:gd name="connsiteX5" fmla="*/ 782766 w 1301563"/>
                    <a:gd name="connsiteY5" fmla="*/ 1095292 h 1095292"/>
                    <a:gd name="connsiteX6" fmla="*/ 580827 w 1301563"/>
                    <a:gd name="connsiteY6" fmla="*/ 1054798 h 1095292"/>
                    <a:gd name="connsiteX7" fmla="*/ 533229 w 1301563"/>
                    <a:gd name="connsiteY7" fmla="*/ 1029137 h 1095292"/>
                    <a:gd name="connsiteX8" fmla="*/ 518797 w 1301563"/>
                    <a:gd name="connsiteY8" fmla="*/ 1030582 h 1095292"/>
                    <a:gd name="connsiteX9" fmla="*/ 0 w 1301563"/>
                    <a:gd name="connsiteY9" fmla="*/ 515291 h 1095292"/>
                    <a:gd name="connsiteX10" fmla="*/ 518797 w 1301563"/>
                    <a:gd name="connsiteY10" fmla="*/ 0 h 10952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01563" h="1095292">
                      <a:moveTo>
                        <a:pt x="518797" y="0"/>
                      </a:moveTo>
                      <a:cubicBezTo>
                        <a:pt x="590428" y="0"/>
                        <a:pt x="658669" y="14419"/>
                        <a:pt x="720737" y="40494"/>
                      </a:cubicBezTo>
                      <a:lnTo>
                        <a:pt x="768335" y="66155"/>
                      </a:lnTo>
                      <a:lnTo>
                        <a:pt x="782766" y="64710"/>
                      </a:lnTo>
                      <a:cubicBezTo>
                        <a:pt x="1069290" y="64710"/>
                        <a:pt x="1301563" y="295414"/>
                        <a:pt x="1301563" y="580001"/>
                      </a:cubicBezTo>
                      <a:cubicBezTo>
                        <a:pt x="1301563" y="864588"/>
                        <a:pt x="1069290" y="1095292"/>
                        <a:pt x="782766" y="1095292"/>
                      </a:cubicBezTo>
                      <a:cubicBezTo>
                        <a:pt x="711135" y="1095292"/>
                        <a:pt x="642895" y="1080873"/>
                        <a:pt x="580827" y="1054798"/>
                      </a:cubicBezTo>
                      <a:lnTo>
                        <a:pt x="533229" y="1029137"/>
                      </a:lnTo>
                      <a:lnTo>
                        <a:pt x="518797" y="1030582"/>
                      </a:lnTo>
                      <a:cubicBezTo>
                        <a:pt x="232273" y="1030582"/>
                        <a:pt x="0" y="799878"/>
                        <a:pt x="0" y="515291"/>
                      </a:cubicBezTo>
                      <a:cubicBezTo>
                        <a:pt x="0" y="230704"/>
                        <a:pt x="232273" y="0"/>
                        <a:pt x="518797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7" name="楕円 1">
                  <a:extLst>
                    <a:ext uri="{FF2B5EF4-FFF2-40B4-BE49-F238E27FC236}">
                      <a16:creationId xmlns:a16="http://schemas.microsoft.com/office/drawing/2014/main" id="{658D4348-6FBB-41C0-9A57-D8085365B1FE}"/>
                    </a:ext>
                  </a:extLst>
                </p:cNvPr>
                <p:cNvSpPr/>
                <p:nvPr/>
              </p:nvSpPr>
              <p:spPr>
                <a:xfrm rot="20952697">
                  <a:off x="7300815" y="6810884"/>
                  <a:ext cx="187375" cy="239746"/>
                </a:xfrm>
                <a:custGeom>
                  <a:avLst/>
                  <a:gdLst>
                    <a:gd name="connsiteX0" fmla="*/ 0 w 377825"/>
                    <a:gd name="connsiteY0" fmla="*/ 40997 h 81993"/>
                    <a:gd name="connsiteX1" fmla="*/ 188913 w 377825"/>
                    <a:gd name="connsiteY1" fmla="*/ 0 h 81993"/>
                    <a:gd name="connsiteX2" fmla="*/ 377826 w 377825"/>
                    <a:gd name="connsiteY2" fmla="*/ 40997 h 81993"/>
                    <a:gd name="connsiteX3" fmla="*/ 188913 w 377825"/>
                    <a:gd name="connsiteY3" fmla="*/ 81994 h 81993"/>
                    <a:gd name="connsiteX4" fmla="*/ 0 w 377825"/>
                    <a:gd name="connsiteY4" fmla="*/ 40997 h 81993"/>
                    <a:gd name="connsiteX0" fmla="*/ 1292 w 379118"/>
                    <a:gd name="connsiteY0" fmla="*/ 250547 h 291974"/>
                    <a:gd name="connsiteX1" fmla="*/ 272755 w 379118"/>
                    <a:gd name="connsiteY1" fmla="*/ 0 h 291974"/>
                    <a:gd name="connsiteX2" fmla="*/ 379118 w 379118"/>
                    <a:gd name="connsiteY2" fmla="*/ 250547 h 291974"/>
                    <a:gd name="connsiteX3" fmla="*/ 190205 w 379118"/>
                    <a:gd name="connsiteY3" fmla="*/ 291544 h 291974"/>
                    <a:gd name="connsiteX4" fmla="*/ 1292 w 379118"/>
                    <a:gd name="connsiteY4" fmla="*/ 250547 h 291974"/>
                    <a:gd name="connsiteX0" fmla="*/ 1685 w 300136"/>
                    <a:gd name="connsiteY0" fmla="*/ 187583 h 294330"/>
                    <a:gd name="connsiteX1" fmla="*/ 193773 w 300136"/>
                    <a:gd name="connsiteY1" fmla="*/ 536 h 294330"/>
                    <a:gd name="connsiteX2" fmla="*/ 300136 w 300136"/>
                    <a:gd name="connsiteY2" fmla="*/ 251083 h 294330"/>
                    <a:gd name="connsiteX3" fmla="*/ 111223 w 300136"/>
                    <a:gd name="connsiteY3" fmla="*/ 292080 h 294330"/>
                    <a:gd name="connsiteX4" fmla="*/ 1685 w 300136"/>
                    <a:gd name="connsiteY4" fmla="*/ 187583 h 294330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862 w 299313"/>
                    <a:gd name="connsiteY0" fmla="*/ 187563 h 265078"/>
                    <a:gd name="connsiteX1" fmla="*/ 192950 w 299313"/>
                    <a:gd name="connsiteY1" fmla="*/ 516 h 265078"/>
                    <a:gd name="connsiteX2" fmla="*/ 299313 w 299313"/>
                    <a:gd name="connsiteY2" fmla="*/ 251063 h 265078"/>
                    <a:gd name="connsiteX3" fmla="*/ 129450 w 299313"/>
                    <a:gd name="connsiteY3" fmla="*/ 253960 h 265078"/>
                    <a:gd name="connsiteX4" fmla="*/ 862 w 299313"/>
                    <a:gd name="connsiteY4" fmla="*/ 187563 h 265078"/>
                    <a:gd name="connsiteX0" fmla="*/ 732 w 197787"/>
                    <a:gd name="connsiteY0" fmla="*/ 187607 h 263128"/>
                    <a:gd name="connsiteX1" fmla="*/ 192820 w 197787"/>
                    <a:gd name="connsiteY1" fmla="*/ 560 h 263128"/>
                    <a:gd name="connsiteX2" fmla="*/ 129320 w 197787"/>
                    <a:gd name="connsiteY2" fmla="*/ 254004 h 263128"/>
                    <a:gd name="connsiteX3" fmla="*/ 732 w 197787"/>
                    <a:gd name="connsiteY3" fmla="*/ 187607 h 263128"/>
                    <a:gd name="connsiteX0" fmla="*/ 83 w 233281"/>
                    <a:gd name="connsiteY0" fmla="*/ 187152 h 229950"/>
                    <a:gd name="connsiteX1" fmla="*/ 192171 w 233281"/>
                    <a:gd name="connsiteY1" fmla="*/ 105 h 229950"/>
                    <a:gd name="connsiteX2" fmla="*/ 217571 w 233281"/>
                    <a:gd name="connsiteY2" fmla="*/ 215449 h 229950"/>
                    <a:gd name="connsiteX3" fmla="*/ 83 w 233281"/>
                    <a:gd name="connsiteY3" fmla="*/ 187152 h 229950"/>
                    <a:gd name="connsiteX0" fmla="*/ 1595 w 234793"/>
                    <a:gd name="connsiteY0" fmla="*/ 187171 h 236717"/>
                    <a:gd name="connsiteX1" fmla="*/ 193683 w 234793"/>
                    <a:gd name="connsiteY1" fmla="*/ 124 h 236717"/>
                    <a:gd name="connsiteX2" fmla="*/ 219083 w 234793"/>
                    <a:gd name="connsiteY2" fmla="*/ 215468 h 236717"/>
                    <a:gd name="connsiteX3" fmla="*/ 1595 w 234793"/>
                    <a:gd name="connsiteY3" fmla="*/ 187171 h 236717"/>
                    <a:gd name="connsiteX0" fmla="*/ 1824 w 203273"/>
                    <a:gd name="connsiteY0" fmla="*/ 206110 h 246667"/>
                    <a:gd name="connsiteX1" fmla="*/ 165337 w 203273"/>
                    <a:gd name="connsiteY1" fmla="*/ 13 h 246667"/>
                    <a:gd name="connsiteX2" fmla="*/ 190737 w 203273"/>
                    <a:gd name="connsiteY2" fmla="*/ 215357 h 246667"/>
                    <a:gd name="connsiteX3" fmla="*/ 1824 w 203273"/>
                    <a:gd name="connsiteY3" fmla="*/ 206110 h 246667"/>
                    <a:gd name="connsiteX0" fmla="*/ 0 w 201449"/>
                    <a:gd name="connsiteY0" fmla="*/ 206110 h 246667"/>
                    <a:gd name="connsiteX1" fmla="*/ 163513 w 201449"/>
                    <a:gd name="connsiteY1" fmla="*/ 13 h 246667"/>
                    <a:gd name="connsiteX2" fmla="*/ 188913 w 201449"/>
                    <a:gd name="connsiteY2" fmla="*/ 215357 h 246667"/>
                    <a:gd name="connsiteX3" fmla="*/ 0 w 201449"/>
                    <a:gd name="connsiteY3" fmla="*/ 206110 h 246667"/>
                    <a:gd name="connsiteX0" fmla="*/ 0 w 187375"/>
                    <a:gd name="connsiteY0" fmla="*/ 193478 h 239746"/>
                    <a:gd name="connsiteX1" fmla="*/ 150813 w 187375"/>
                    <a:gd name="connsiteY1" fmla="*/ 81 h 239746"/>
                    <a:gd name="connsiteX2" fmla="*/ 176213 w 187375"/>
                    <a:gd name="connsiteY2" fmla="*/ 215425 h 239746"/>
                    <a:gd name="connsiteX3" fmla="*/ 0 w 187375"/>
                    <a:gd name="connsiteY3" fmla="*/ 193478 h 2397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87375" h="239746">
                      <a:moveTo>
                        <a:pt x="0" y="193478"/>
                      </a:moveTo>
                      <a:cubicBezTo>
                        <a:pt x="59267" y="116312"/>
                        <a:pt x="121444" y="-3577"/>
                        <a:pt x="150813" y="81"/>
                      </a:cubicBezTo>
                      <a:cubicBezTo>
                        <a:pt x="180182" y="3739"/>
                        <a:pt x="201348" y="183192"/>
                        <a:pt x="176213" y="215425"/>
                      </a:cubicBezTo>
                      <a:cubicBezTo>
                        <a:pt x="151078" y="247658"/>
                        <a:pt x="20108" y="254769"/>
                        <a:pt x="0" y="19347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8" name="四角形: 角を丸くする 267">
                  <a:extLst>
                    <a:ext uri="{FF2B5EF4-FFF2-40B4-BE49-F238E27FC236}">
                      <a16:creationId xmlns:a16="http://schemas.microsoft.com/office/drawing/2014/main" id="{E3391EE7-5E44-425F-8338-F660B01D10E5}"/>
                    </a:ext>
                  </a:extLst>
                </p:cNvPr>
                <p:cNvSpPr/>
                <p:nvPr/>
              </p:nvSpPr>
              <p:spPr>
                <a:xfrm rot="20952697">
                  <a:off x="7340208" y="6098318"/>
                  <a:ext cx="1112808" cy="1204554"/>
                </a:xfrm>
                <a:prstGeom prst="roundRect">
                  <a:avLst>
                    <a:gd name="adj" fmla="val 48479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9" name="楕円 14">
                  <a:extLst>
                    <a:ext uri="{FF2B5EF4-FFF2-40B4-BE49-F238E27FC236}">
                      <a16:creationId xmlns:a16="http://schemas.microsoft.com/office/drawing/2014/main" id="{754A3770-F392-4EC8-8321-490BF563FC38}"/>
                    </a:ext>
                  </a:extLst>
                </p:cNvPr>
                <p:cNvSpPr/>
                <p:nvPr/>
              </p:nvSpPr>
              <p:spPr>
                <a:xfrm rot="20052697">
                  <a:off x="7552287" y="7016808"/>
                  <a:ext cx="155112" cy="194632"/>
                </a:xfrm>
                <a:custGeom>
                  <a:avLst/>
                  <a:gdLst>
                    <a:gd name="connsiteX0" fmla="*/ 0 w 1157287"/>
                    <a:gd name="connsiteY0" fmla="*/ 148586 h 297172"/>
                    <a:gd name="connsiteX1" fmla="*/ 578644 w 1157287"/>
                    <a:gd name="connsiteY1" fmla="*/ 0 h 297172"/>
                    <a:gd name="connsiteX2" fmla="*/ 1157288 w 1157287"/>
                    <a:gd name="connsiteY2" fmla="*/ 148586 h 297172"/>
                    <a:gd name="connsiteX3" fmla="*/ 578644 w 1157287"/>
                    <a:gd name="connsiteY3" fmla="*/ 297172 h 297172"/>
                    <a:gd name="connsiteX4" fmla="*/ 0 w 1157287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297172"/>
                    <a:gd name="connsiteX1" fmla="*/ 578644 w 1157288"/>
                    <a:gd name="connsiteY1" fmla="*/ 0 h 297172"/>
                    <a:gd name="connsiteX2" fmla="*/ 1157288 w 1157288"/>
                    <a:gd name="connsiteY2" fmla="*/ 148586 h 297172"/>
                    <a:gd name="connsiteX3" fmla="*/ 578644 w 1157288"/>
                    <a:gd name="connsiteY3" fmla="*/ 297172 h 297172"/>
                    <a:gd name="connsiteX4" fmla="*/ 0 w 1157288"/>
                    <a:gd name="connsiteY4" fmla="*/ 148586 h 297172"/>
                    <a:gd name="connsiteX0" fmla="*/ 0 w 1157288"/>
                    <a:gd name="connsiteY0" fmla="*/ 148586 h 759134"/>
                    <a:gd name="connsiteX1" fmla="*/ 578644 w 1157288"/>
                    <a:gd name="connsiteY1" fmla="*/ 0 h 759134"/>
                    <a:gd name="connsiteX2" fmla="*/ 1157288 w 1157288"/>
                    <a:gd name="connsiteY2" fmla="*/ 148586 h 759134"/>
                    <a:gd name="connsiteX3" fmla="*/ 588169 w 1157288"/>
                    <a:gd name="connsiteY3" fmla="*/ 759134 h 759134"/>
                    <a:gd name="connsiteX4" fmla="*/ 0 w 1157288"/>
                    <a:gd name="connsiteY4" fmla="*/ 148586 h 759134"/>
                    <a:gd name="connsiteX0" fmla="*/ 0 w 1157288"/>
                    <a:gd name="connsiteY0" fmla="*/ 99450 h 709998"/>
                    <a:gd name="connsiteX1" fmla="*/ 567787 w 1157288"/>
                    <a:gd name="connsiteY1" fmla="*/ 0 h 709998"/>
                    <a:gd name="connsiteX2" fmla="*/ 1157288 w 1157288"/>
                    <a:gd name="connsiteY2" fmla="*/ 99450 h 709998"/>
                    <a:gd name="connsiteX3" fmla="*/ 588169 w 1157288"/>
                    <a:gd name="connsiteY3" fmla="*/ 709998 h 709998"/>
                    <a:gd name="connsiteX4" fmla="*/ 0 w 1157288"/>
                    <a:gd name="connsiteY4" fmla="*/ 99450 h 709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57288" h="709998">
                      <a:moveTo>
                        <a:pt x="0" y="99450"/>
                      </a:moveTo>
                      <a:cubicBezTo>
                        <a:pt x="0" y="17388"/>
                        <a:pt x="248211" y="0"/>
                        <a:pt x="567787" y="0"/>
                      </a:cubicBezTo>
                      <a:cubicBezTo>
                        <a:pt x="887363" y="0"/>
                        <a:pt x="1157288" y="17388"/>
                        <a:pt x="1157288" y="99450"/>
                      </a:cubicBezTo>
                      <a:cubicBezTo>
                        <a:pt x="1157288" y="181512"/>
                        <a:pt x="907745" y="709998"/>
                        <a:pt x="588169" y="709998"/>
                      </a:cubicBezTo>
                      <a:cubicBezTo>
                        <a:pt x="268593" y="709998"/>
                        <a:pt x="0" y="181512"/>
                        <a:pt x="0" y="9945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70" name="フリーフォーム: 図形 269">
                  <a:extLst>
                    <a:ext uri="{FF2B5EF4-FFF2-40B4-BE49-F238E27FC236}">
                      <a16:creationId xmlns:a16="http://schemas.microsoft.com/office/drawing/2014/main" id="{21710680-9DA2-42BD-9242-3B227C64FD16}"/>
                    </a:ext>
                  </a:extLst>
                </p:cNvPr>
                <p:cNvSpPr/>
                <p:nvPr/>
              </p:nvSpPr>
              <p:spPr>
                <a:xfrm rot="20052697">
                  <a:off x="7583360" y="7025550"/>
                  <a:ext cx="126041" cy="178776"/>
                </a:xfrm>
                <a:custGeom>
                  <a:avLst/>
                  <a:gdLst>
                    <a:gd name="connsiteX0" fmla="*/ 397621 w 412439"/>
                    <a:gd name="connsiteY0" fmla="*/ 0 h 505684"/>
                    <a:gd name="connsiteX1" fmla="*/ 407079 w 412439"/>
                    <a:gd name="connsiteY1" fmla="*/ 10682 h 505684"/>
                    <a:gd name="connsiteX2" fmla="*/ 412439 w 412439"/>
                    <a:gd name="connsiteY2" fmla="*/ 32265 h 505684"/>
                    <a:gd name="connsiteX3" fmla="*/ 162833 w 412439"/>
                    <a:gd name="connsiteY3" fmla="*/ 505684 h 505684"/>
                    <a:gd name="connsiteX4" fmla="*/ 19619 w 412439"/>
                    <a:gd name="connsiteY4" fmla="*/ 372669 h 505684"/>
                    <a:gd name="connsiteX5" fmla="*/ 0 w 412439"/>
                    <a:gd name="connsiteY5" fmla="*/ 331804 h 505684"/>
                    <a:gd name="connsiteX6" fmla="*/ 21714 w 412439"/>
                    <a:gd name="connsiteY6" fmla="*/ 289326 h 505684"/>
                    <a:gd name="connsiteX7" fmla="*/ 133409 w 412439"/>
                    <a:gd name="connsiteY7" fmla="*/ 151244 h 505684"/>
                    <a:gd name="connsiteX8" fmla="*/ 351028 w 412439"/>
                    <a:gd name="connsiteY8" fmla="*/ 12954 h 5056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12439" h="505684">
                      <a:moveTo>
                        <a:pt x="397621" y="0"/>
                      </a:moveTo>
                      <a:lnTo>
                        <a:pt x="407079" y="10682"/>
                      </a:lnTo>
                      <a:cubicBezTo>
                        <a:pt x="410589" y="17141"/>
                        <a:pt x="412439" y="24311"/>
                        <a:pt x="412439" y="32265"/>
                      </a:cubicBezTo>
                      <a:cubicBezTo>
                        <a:pt x="412439" y="95896"/>
                        <a:pt x="302994" y="505684"/>
                        <a:pt x="162833" y="505684"/>
                      </a:cubicBezTo>
                      <a:cubicBezTo>
                        <a:pt x="110273" y="505684"/>
                        <a:pt x="60857" y="448058"/>
                        <a:pt x="19619" y="372669"/>
                      </a:cubicBezTo>
                      <a:lnTo>
                        <a:pt x="0" y="331804"/>
                      </a:lnTo>
                      <a:lnTo>
                        <a:pt x="21714" y="289326"/>
                      </a:lnTo>
                      <a:cubicBezTo>
                        <a:pt x="50713" y="241286"/>
                        <a:pt x="88170" y="194323"/>
                        <a:pt x="133409" y="151244"/>
                      </a:cubicBezTo>
                      <a:cubicBezTo>
                        <a:pt x="201267" y="86626"/>
                        <a:pt x="276999" y="39924"/>
                        <a:pt x="351028" y="12954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71" name="月 270">
                  <a:extLst>
                    <a:ext uri="{FF2B5EF4-FFF2-40B4-BE49-F238E27FC236}">
                      <a16:creationId xmlns:a16="http://schemas.microsoft.com/office/drawing/2014/main" id="{5532564D-61EB-4804-A783-0F1DB9390E84}"/>
                    </a:ext>
                  </a:extLst>
                </p:cNvPr>
                <p:cNvSpPr/>
                <p:nvPr/>
              </p:nvSpPr>
              <p:spPr>
                <a:xfrm rot="4752697">
                  <a:off x="7464151" y="6451505"/>
                  <a:ext cx="45719" cy="229300"/>
                </a:xfrm>
                <a:prstGeom prst="moon">
                  <a:avLst>
                    <a:gd name="adj" fmla="val 55057"/>
                  </a:avLst>
                </a:pr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72" name="フリーフォーム: 図形 271">
                  <a:extLst>
                    <a:ext uri="{FF2B5EF4-FFF2-40B4-BE49-F238E27FC236}">
                      <a16:creationId xmlns:a16="http://schemas.microsoft.com/office/drawing/2014/main" id="{910A9B0A-439E-4DCE-9B32-B04681189CB8}"/>
                    </a:ext>
                  </a:extLst>
                </p:cNvPr>
                <p:cNvSpPr/>
                <p:nvPr/>
              </p:nvSpPr>
              <p:spPr>
                <a:xfrm rot="14527645">
                  <a:off x="7483835" y="6579581"/>
                  <a:ext cx="86690" cy="241892"/>
                </a:xfrm>
                <a:custGeom>
                  <a:avLst/>
                  <a:gdLst>
                    <a:gd name="connsiteX0" fmla="*/ 45719 w 86690"/>
                    <a:gd name="connsiteY0" fmla="*/ 229300 h 241892"/>
                    <a:gd name="connsiteX1" fmla="*/ 0 w 86690"/>
                    <a:gd name="connsiteY1" fmla="*/ 114650 h 241892"/>
                    <a:gd name="connsiteX2" fmla="*/ 45719 w 86690"/>
                    <a:gd name="connsiteY2" fmla="*/ 0 h 241892"/>
                    <a:gd name="connsiteX3" fmla="*/ 25172 w 86690"/>
                    <a:gd name="connsiteY3" fmla="*/ 114650 h 241892"/>
                    <a:gd name="connsiteX4" fmla="*/ 45719 w 86690"/>
                    <a:gd name="connsiteY4" fmla="*/ 229300 h 241892"/>
                    <a:gd name="connsiteX5" fmla="*/ 86690 w 86690"/>
                    <a:gd name="connsiteY5" fmla="*/ 241892 h 241892"/>
                    <a:gd name="connsiteX6" fmla="*/ 40971 w 86690"/>
                    <a:gd name="connsiteY6" fmla="*/ 127242 h 241892"/>
                    <a:gd name="connsiteX7" fmla="*/ 86690 w 86690"/>
                    <a:gd name="connsiteY7" fmla="*/ 12592 h 241892"/>
                    <a:gd name="connsiteX8" fmla="*/ 66143 w 86690"/>
                    <a:gd name="connsiteY8" fmla="*/ 127242 h 241892"/>
                    <a:gd name="connsiteX9" fmla="*/ 86690 w 86690"/>
                    <a:gd name="connsiteY9" fmla="*/ 241892 h 2418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6690" h="241892">
                      <a:moveTo>
                        <a:pt x="45719" y="229300"/>
                      </a:moveTo>
                      <a:cubicBezTo>
                        <a:pt x="20469" y="229300"/>
                        <a:pt x="0" y="177969"/>
                        <a:pt x="0" y="114650"/>
                      </a:cubicBezTo>
                      <a:cubicBezTo>
                        <a:pt x="0" y="51331"/>
                        <a:pt x="20469" y="0"/>
                        <a:pt x="45719" y="0"/>
                      </a:cubicBezTo>
                      <a:cubicBezTo>
                        <a:pt x="32650" y="29096"/>
                        <a:pt x="25172" y="70825"/>
                        <a:pt x="25172" y="114650"/>
                      </a:cubicBezTo>
                      <a:cubicBezTo>
                        <a:pt x="25172" y="158475"/>
                        <a:pt x="32651" y="200204"/>
                        <a:pt x="45719" y="229300"/>
                      </a:cubicBezTo>
                      <a:close/>
                      <a:moveTo>
                        <a:pt x="86690" y="241892"/>
                      </a:moveTo>
                      <a:cubicBezTo>
                        <a:pt x="61440" y="241892"/>
                        <a:pt x="40971" y="190561"/>
                        <a:pt x="40971" y="127242"/>
                      </a:cubicBezTo>
                      <a:cubicBezTo>
                        <a:pt x="40971" y="63923"/>
                        <a:pt x="61440" y="12592"/>
                        <a:pt x="86690" y="12592"/>
                      </a:cubicBezTo>
                      <a:cubicBezTo>
                        <a:pt x="73621" y="41688"/>
                        <a:pt x="66143" y="83417"/>
                        <a:pt x="66143" y="127242"/>
                      </a:cubicBezTo>
                      <a:cubicBezTo>
                        <a:pt x="66143" y="171067"/>
                        <a:pt x="73622" y="212796"/>
                        <a:pt x="86690" y="241892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73" name="楕円 272">
                  <a:extLst>
                    <a:ext uri="{FF2B5EF4-FFF2-40B4-BE49-F238E27FC236}">
                      <a16:creationId xmlns:a16="http://schemas.microsoft.com/office/drawing/2014/main" id="{5D9BAC79-74C2-4D9A-8B38-E6CD1763CBCB}"/>
                    </a:ext>
                  </a:extLst>
                </p:cNvPr>
                <p:cNvSpPr/>
                <p:nvPr/>
              </p:nvSpPr>
              <p:spPr>
                <a:xfrm rot="20952697">
                  <a:off x="7403343" y="6628372"/>
                  <a:ext cx="184756" cy="275006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74" name="楕円 273">
                  <a:extLst>
                    <a:ext uri="{FF2B5EF4-FFF2-40B4-BE49-F238E27FC236}">
                      <a16:creationId xmlns:a16="http://schemas.microsoft.com/office/drawing/2014/main" id="{ED13ACC7-C568-450A-A188-2C12CE342CA7}"/>
                    </a:ext>
                  </a:extLst>
                </p:cNvPr>
                <p:cNvSpPr/>
                <p:nvPr/>
              </p:nvSpPr>
              <p:spPr>
                <a:xfrm rot="20952697">
                  <a:off x="7409259" y="6705799"/>
                  <a:ext cx="101128" cy="14165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75" name="フリーフォーム: 図形 274">
                  <a:extLst>
                    <a:ext uri="{FF2B5EF4-FFF2-40B4-BE49-F238E27FC236}">
                      <a16:creationId xmlns:a16="http://schemas.microsoft.com/office/drawing/2014/main" id="{57A5B50B-A408-4C23-8748-A9FEA2719966}"/>
                    </a:ext>
                  </a:extLst>
                </p:cNvPr>
                <p:cNvSpPr/>
                <p:nvPr/>
              </p:nvSpPr>
              <p:spPr>
                <a:xfrm rot="9900000">
                  <a:off x="7889468" y="6175577"/>
                  <a:ext cx="702615" cy="1158480"/>
                </a:xfrm>
                <a:custGeom>
                  <a:avLst/>
                  <a:gdLst>
                    <a:gd name="connsiteX0" fmla="*/ 537547 w 537547"/>
                    <a:gd name="connsiteY0" fmla="*/ 1159848 h 1159848"/>
                    <a:gd name="connsiteX1" fmla="*/ 444695 w 537547"/>
                    <a:gd name="connsiteY1" fmla="*/ 1060806 h 1159848"/>
                    <a:gd name="connsiteX2" fmla="*/ 438340 w 537547"/>
                    <a:gd name="connsiteY2" fmla="*/ 1042497 h 1159848"/>
                    <a:gd name="connsiteX3" fmla="*/ 444678 w 537547"/>
                    <a:gd name="connsiteY3" fmla="*/ 1159848 h 1159848"/>
                    <a:gd name="connsiteX4" fmla="*/ 351826 w 537547"/>
                    <a:gd name="connsiteY4" fmla="*/ 1060806 h 1159848"/>
                    <a:gd name="connsiteX5" fmla="*/ 345471 w 537547"/>
                    <a:gd name="connsiteY5" fmla="*/ 1042497 h 1159848"/>
                    <a:gd name="connsiteX6" fmla="*/ 351809 w 537547"/>
                    <a:gd name="connsiteY6" fmla="*/ 1159848 h 1159848"/>
                    <a:gd name="connsiteX7" fmla="*/ 287166 w 537547"/>
                    <a:gd name="connsiteY7" fmla="*/ 1114275 h 1159848"/>
                    <a:gd name="connsiteX8" fmla="*/ 252008 w 537547"/>
                    <a:gd name="connsiteY8" fmla="*/ 1031498 h 1159848"/>
                    <a:gd name="connsiteX9" fmla="*/ 258940 w 537547"/>
                    <a:gd name="connsiteY9" fmla="*/ 1159848 h 1159848"/>
                    <a:gd name="connsiteX10" fmla="*/ 194297 w 537547"/>
                    <a:gd name="connsiteY10" fmla="*/ 1114275 h 1159848"/>
                    <a:gd name="connsiteX11" fmla="*/ 159140 w 537547"/>
                    <a:gd name="connsiteY11" fmla="*/ 1031501 h 1159848"/>
                    <a:gd name="connsiteX12" fmla="*/ 166072 w 537547"/>
                    <a:gd name="connsiteY12" fmla="*/ 1159848 h 1159848"/>
                    <a:gd name="connsiteX13" fmla="*/ 0 w 537547"/>
                    <a:gd name="connsiteY13" fmla="*/ 579924 h 1159848"/>
                    <a:gd name="connsiteX14" fmla="*/ 166072 w 537547"/>
                    <a:gd name="connsiteY14" fmla="*/ 0 h 1159848"/>
                    <a:gd name="connsiteX15" fmla="*/ 159140 w 537547"/>
                    <a:gd name="connsiteY15" fmla="*/ 128347 h 1159848"/>
                    <a:gd name="connsiteX16" fmla="*/ 194297 w 537547"/>
                    <a:gd name="connsiteY16" fmla="*/ 45573 h 1159848"/>
                    <a:gd name="connsiteX17" fmla="*/ 258940 w 537547"/>
                    <a:gd name="connsiteY17" fmla="*/ 0 h 1159848"/>
                    <a:gd name="connsiteX18" fmla="*/ 252008 w 537547"/>
                    <a:gd name="connsiteY18" fmla="*/ 128350 h 1159848"/>
                    <a:gd name="connsiteX19" fmla="*/ 287166 w 537547"/>
                    <a:gd name="connsiteY19" fmla="*/ 45573 h 1159848"/>
                    <a:gd name="connsiteX20" fmla="*/ 351809 w 537547"/>
                    <a:gd name="connsiteY20" fmla="*/ 0 h 1159848"/>
                    <a:gd name="connsiteX21" fmla="*/ 345471 w 537547"/>
                    <a:gd name="connsiteY21" fmla="*/ 117352 h 1159848"/>
                    <a:gd name="connsiteX22" fmla="*/ 351826 w 537547"/>
                    <a:gd name="connsiteY22" fmla="*/ 99042 h 1159848"/>
                    <a:gd name="connsiteX23" fmla="*/ 444678 w 537547"/>
                    <a:gd name="connsiteY23" fmla="*/ 0 h 1159848"/>
                    <a:gd name="connsiteX24" fmla="*/ 438340 w 537547"/>
                    <a:gd name="connsiteY24" fmla="*/ 117352 h 1159848"/>
                    <a:gd name="connsiteX25" fmla="*/ 444695 w 537547"/>
                    <a:gd name="connsiteY25" fmla="*/ 99042 h 1159848"/>
                    <a:gd name="connsiteX26" fmla="*/ 537547 w 537547"/>
                    <a:gd name="connsiteY26" fmla="*/ 0 h 1159848"/>
                    <a:gd name="connsiteX27" fmla="*/ 537547 w 537547"/>
                    <a:gd name="connsiteY27" fmla="*/ 1159848 h 11598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537547" h="1159848">
                      <a:moveTo>
                        <a:pt x="537547" y="1159848"/>
                      </a:moveTo>
                      <a:cubicBezTo>
                        <a:pt x="503152" y="1159848"/>
                        <a:pt x="471200" y="1123336"/>
                        <a:pt x="444695" y="1060806"/>
                      </a:cubicBezTo>
                      <a:lnTo>
                        <a:pt x="438340" y="1042497"/>
                      </a:lnTo>
                      <a:lnTo>
                        <a:pt x="444678" y="1159848"/>
                      </a:lnTo>
                      <a:cubicBezTo>
                        <a:pt x="410283" y="1159848"/>
                        <a:pt x="378331" y="1123336"/>
                        <a:pt x="351826" y="1060806"/>
                      </a:cubicBezTo>
                      <a:lnTo>
                        <a:pt x="345471" y="1042497"/>
                      </a:lnTo>
                      <a:lnTo>
                        <a:pt x="351809" y="1159848"/>
                      </a:lnTo>
                      <a:cubicBezTo>
                        <a:pt x="328879" y="1159848"/>
                        <a:pt x="307035" y="1143620"/>
                        <a:pt x="287166" y="1114275"/>
                      </a:cubicBezTo>
                      <a:lnTo>
                        <a:pt x="252008" y="1031498"/>
                      </a:lnTo>
                      <a:lnTo>
                        <a:pt x="258940" y="1159848"/>
                      </a:lnTo>
                      <a:cubicBezTo>
                        <a:pt x="236010" y="1159848"/>
                        <a:pt x="214166" y="1143620"/>
                        <a:pt x="194297" y="1114275"/>
                      </a:cubicBezTo>
                      <a:lnTo>
                        <a:pt x="159140" y="1031501"/>
                      </a:lnTo>
                      <a:lnTo>
                        <a:pt x="166072" y="1159848"/>
                      </a:lnTo>
                      <a:cubicBezTo>
                        <a:pt x="74353" y="1159848"/>
                        <a:pt x="0" y="900207"/>
                        <a:pt x="0" y="579924"/>
                      </a:cubicBezTo>
                      <a:cubicBezTo>
                        <a:pt x="0" y="259641"/>
                        <a:pt x="74353" y="0"/>
                        <a:pt x="166072" y="0"/>
                      </a:cubicBezTo>
                      <a:lnTo>
                        <a:pt x="159140" y="128347"/>
                      </a:lnTo>
                      <a:lnTo>
                        <a:pt x="194297" y="45573"/>
                      </a:lnTo>
                      <a:cubicBezTo>
                        <a:pt x="214166" y="16228"/>
                        <a:pt x="236010" y="0"/>
                        <a:pt x="258940" y="0"/>
                      </a:cubicBezTo>
                      <a:lnTo>
                        <a:pt x="252008" y="128350"/>
                      </a:lnTo>
                      <a:lnTo>
                        <a:pt x="287166" y="45573"/>
                      </a:lnTo>
                      <a:cubicBezTo>
                        <a:pt x="307035" y="16228"/>
                        <a:pt x="328879" y="0"/>
                        <a:pt x="351809" y="0"/>
                      </a:cubicBezTo>
                      <a:lnTo>
                        <a:pt x="345471" y="117352"/>
                      </a:lnTo>
                      <a:lnTo>
                        <a:pt x="351826" y="99042"/>
                      </a:lnTo>
                      <a:cubicBezTo>
                        <a:pt x="378331" y="36512"/>
                        <a:pt x="410283" y="0"/>
                        <a:pt x="444678" y="0"/>
                      </a:cubicBezTo>
                      <a:lnTo>
                        <a:pt x="438340" y="117352"/>
                      </a:lnTo>
                      <a:lnTo>
                        <a:pt x="444695" y="99042"/>
                      </a:lnTo>
                      <a:cubicBezTo>
                        <a:pt x="471200" y="36512"/>
                        <a:pt x="503152" y="0"/>
                        <a:pt x="537547" y="0"/>
                      </a:cubicBezTo>
                      <a:cubicBezTo>
                        <a:pt x="509868" y="380575"/>
                        <a:pt x="509868" y="779273"/>
                        <a:pt x="537547" y="1159848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76" name="フリーフォーム: 図形 275">
                  <a:extLst>
                    <a:ext uri="{FF2B5EF4-FFF2-40B4-BE49-F238E27FC236}">
                      <a16:creationId xmlns:a16="http://schemas.microsoft.com/office/drawing/2014/main" id="{A6114398-2638-4078-978E-6EB83750E5A2}"/>
                    </a:ext>
                  </a:extLst>
                </p:cNvPr>
                <p:cNvSpPr/>
                <p:nvPr/>
              </p:nvSpPr>
              <p:spPr>
                <a:xfrm rot="1152697">
                  <a:off x="7485862" y="6057314"/>
                  <a:ext cx="962196" cy="702171"/>
                </a:xfrm>
                <a:custGeom>
                  <a:avLst/>
                  <a:gdLst>
                    <a:gd name="connsiteX0" fmla="*/ 533007 w 1066015"/>
                    <a:gd name="connsiteY0" fmla="*/ 0 h 494004"/>
                    <a:gd name="connsiteX1" fmla="*/ 1045686 w 1066015"/>
                    <a:gd name="connsiteY1" fmla="*/ 207093 h 494004"/>
                    <a:gd name="connsiteX2" fmla="*/ 1066015 w 1066015"/>
                    <a:gd name="connsiteY2" fmla="*/ 247002 h 494004"/>
                    <a:gd name="connsiteX3" fmla="*/ 1045686 w 1066015"/>
                    <a:gd name="connsiteY3" fmla="*/ 286911 h 494004"/>
                    <a:gd name="connsiteX4" fmla="*/ 533007 w 1066015"/>
                    <a:gd name="connsiteY4" fmla="*/ 494004 h 494004"/>
                    <a:gd name="connsiteX5" fmla="*/ 20328 w 1066015"/>
                    <a:gd name="connsiteY5" fmla="*/ 286911 h 494004"/>
                    <a:gd name="connsiteX6" fmla="*/ 0 w 1066015"/>
                    <a:gd name="connsiteY6" fmla="*/ 247002 h 494004"/>
                    <a:gd name="connsiteX7" fmla="*/ 20328 w 1066015"/>
                    <a:gd name="connsiteY7" fmla="*/ 207093 h 494004"/>
                    <a:gd name="connsiteX8" fmla="*/ 533007 w 1066015"/>
                    <a:gd name="connsiteY8" fmla="*/ 0 h 4940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066015" h="494004">
                      <a:moveTo>
                        <a:pt x="533007" y="0"/>
                      </a:moveTo>
                      <a:cubicBezTo>
                        <a:pt x="763477" y="0"/>
                        <a:pt x="961219" y="85393"/>
                        <a:pt x="1045686" y="207093"/>
                      </a:cubicBezTo>
                      <a:lnTo>
                        <a:pt x="1066015" y="247002"/>
                      </a:lnTo>
                      <a:lnTo>
                        <a:pt x="1045686" y="286911"/>
                      </a:lnTo>
                      <a:cubicBezTo>
                        <a:pt x="961219" y="408611"/>
                        <a:pt x="763477" y="494004"/>
                        <a:pt x="533007" y="494004"/>
                      </a:cubicBezTo>
                      <a:cubicBezTo>
                        <a:pt x="302538" y="494004"/>
                        <a:pt x="104795" y="408611"/>
                        <a:pt x="20328" y="286911"/>
                      </a:cubicBezTo>
                      <a:lnTo>
                        <a:pt x="0" y="247002"/>
                      </a:lnTo>
                      <a:lnTo>
                        <a:pt x="20328" y="207093"/>
                      </a:lnTo>
                      <a:cubicBezTo>
                        <a:pt x="104795" y="85393"/>
                        <a:pt x="302538" y="0"/>
                        <a:pt x="533007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</p:grpSp>
      <p:sp>
        <p:nvSpPr>
          <p:cNvPr id="5" name="角丸四角形 1">
            <a:extLst>
              <a:ext uri="{FF2B5EF4-FFF2-40B4-BE49-F238E27FC236}">
                <a16:creationId xmlns:a16="http://schemas.microsoft.com/office/drawing/2014/main" id="{00BC9101-459C-4458-8CF4-EE551BCAF2CA}"/>
              </a:ext>
            </a:extLst>
          </p:cNvPr>
          <p:cNvSpPr/>
          <p:nvPr/>
        </p:nvSpPr>
        <p:spPr>
          <a:xfrm>
            <a:off x="295275" y="323655"/>
            <a:ext cx="9315450" cy="6210495"/>
          </a:xfrm>
          <a:prstGeom prst="roundRect">
            <a:avLst>
              <a:gd name="adj" fmla="val 3725"/>
            </a:avLst>
          </a:prstGeom>
          <a:noFill/>
          <a:ln w="190500" cap="flat">
            <a:solidFill>
              <a:srgbClr val="00B0F0"/>
            </a:solidFill>
            <a:prstDash val="solid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17492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2CEB59FD-0250-41D4-BA80-6639D7525949}"/>
              </a:ext>
            </a:extLst>
          </p:cNvPr>
          <p:cNvSpPr/>
          <p:nvPr/>
        </p:nvSpPr>
        <p:spPr>
          <a:xfrm>
            <a:off x="115181" y="93697"/>
            <a:ext cx="9653353" cy="207831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F295FDCC-D0F6-45A1-A9EC-F5BB54A158BC}"/>
              </a:ext>
            </a:extLst>
          </p:cNvPr>
          <p:cNvGrpSpPr/>
          <p:nvPr/>
        </p:nvGrpSpPr>
        <p:grpSpPr>
          <a:xfrm>
            <a:off x="872042" y="2447625"/>
            <a:ext cx="1812260" cy="2090253"/>
            <a:chOff x="-120906" y="-368712"/>
            <a:chExt cx="2955511" cy="3408874"/>
          </a:xfrm>
        </p:grpSpPr>
        <p:sp>
          <p:nvSpPr>
            <p:cNvPr id="257" name="フリーフォーム: 図形 256">
              <a:extLst>
                <a:ext uri="{FF2B5EF4-FFF2-40B4-BE49-F238E27FC236}">
                  <a16:creationId xmlns:a16="http://schemas.microsoft.com/office/drawing/2014/main" id="{6E1B565F-EC55-4F19-89D5-B34145EF39BC}"/>
                </a:ext>
              </a:extLst>
            </p:cNvPr>
            <p:cNvSpPr/>
            <p:nvPr/>
          </p:nvSpPr>
          <p:spPr>
            <a:xfrm>
              <a:off x="935672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58" name="四角形: 上の 2 つの角を丸める 36">
              <a:extLst>
                <a:ext uri="{FF2B5EF4-FFF2-40B4-BE49-F238E27FC236}">
                  <a16:creationId xmlns:a16="http://schemas.microsoft.com/office/drawing/2014/main" id="{C44D3DFB-9AD3-4235-B0A2-DC7452CEDE09}"/>
                </a:ext>
              </a:extLst>
            </p:cNvPr>
            <p:cNvSpPr/>
            <p:nvPr/>
          </p:nvSpPr>
          <p:spPr>
            <a:xfrm rot="2700000">
              <a:off x="1310896" y="104584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66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59" name="グループ化 258">
              <a:extLst>
                <a:ext uri="{FF2B5EF4-FFF2-40B4-BE49-F238E27FC236}">
                  <a16:creationId xmlns:a16="http://schemas.microsoft.com/office/drawing/2014/main" id="{15A6C4B5-8AFE-4AFF-8881-D79E17815699}"/>
                </a:ext>
              </a:extLst>
            </p:cNvPr>
            <p:cNvGrpSpPr/>
            <p:nvPr/>
          </p:nvGrpSpPr>
          <p:grpSpPr>
            <a:xfrm rot="20700000">
              <a:off x="1099740" y="1841622"/>
              <a:ext cx="351331" cy="680466"/>
              <a:chOff x="1042107" y="1854931"/>
              <a:chExt cx="351331" cy="680466"/>
            </a:xfrm>
          </p:grpSpPr>
          <p:sp>
            <p:nvSpPr>
              <p:cNvPr id="308" name="台形 329">
                <a:extLst>
                  <a:ext uri="{FF2B5EF4-FFF2-40B4-BE49-F238E27FC236}">
                    <a16:creationId xmlns:a16="http://schemas.microsoft.com/office/drawing/2014/main" id="{99232E97-F15A-411E-857A-09A0B1BFCE75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09" name="フリーフォーム: 図形 308">
                <a:extLst>
                  <a:ext uri="{FF2B5EF4-FFF2-40B4-BE49-F238E27FC236}">
                    <a16:creationId xmlns:a16="http://schemas.microsoft.com/office/drawing/2014/main" id="{90A1A409-B649-4ED8-B5D8-08C622637525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60" name="台形 259">
              <a:extLst>
                <a:ext uri="{FF2B5EF4-FFF2-40B4-BE49-F238E27FC236}">
                  <a16:creationId xmlns:a16="http://schemas.microsoft.com/office/drawing/2014/main" id="{36418FAB-774A-4619-B3E2-D08E43FDE34F}"/>
                </a:ext>
              </a:extLst>
            </p:cNvPr>
            <p:cNvSpPr/>
            <p:nvPr/>
          </p:nvSpPr>
          <p:spPr>
            <a:xfrm rot="3600000">
              <a:off x="1262155" y="1701037"/>
              <a:ext cx="409370" cy="450058"/>
            </a:xfrm>
            <a:prstGeom prst="trapezoid">
              <a:avLst>
                <a:gd name="adj" fmla="val 11146"/>
              </a:avLst>
            </a:prstGeom>
            <a:solidFill>
              <a:srgbClr val="FF3399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1" name="台形 260">
              <a:extLst>
                <a:ext uri="{FF2B5EF4-FFF2-40B4-BE49-F238E27FC236}">
                  <a16:creationId xmlns:a16="http://schemas.microsoft.com/office/drawing/2014/main" id="{DAFD6B7A-AFF6-4AA1-A81D-310ABE06E215}"/>
                </a:ext>
              </a:extLst>
            </p:cNvPr>
            <p:cNvSpPr/>
            <p:nvPr/>
          </p:nvSpPr>
          <p:spPr>
            <a:xfrm>
              <a:off x="1482573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62" name="グループ化 261">
              <a:extLst>
                <a:ext uri="{FF2B5EF4-FFF2-40B4-BE49-F238E27FC236}">
                  <a16:creationId xmlns:a16="http://schemas.microsoft.com/office/drawing/2014/main" id="{22C531D6-EC24-49C3-89F1-9438F3D67182}"/>
                </a:ext>
              </a:extLst>
            </p:cNvPr>
            <p:cNvGrpSpPr/>
            <p:nvPr/>
          </p:nvGrpSpPr>
          <p:grpSpPr>
            <a:xfrm>
              <a:off x="-120906" y="1221710"/>
              <a:ext cx="2955511" cy="1818452"/>
              <a:chOff x="-120906" y="1221710"/>
              <a:chExt cx="2955511" cy="1818452"/>
            </a:xfrm>
          </p:grpSpPr>
          <p:grpSp>
            <p:nvGrpSpPr>
              <p:cNvPr id="290" name="グループ化 289">
                <a:extLst>
                  <a:ext uri="{FF2B5EF4-FFF2-40B4-BE49-F238E27FC236}">
                    <a16:creationId xmlns:a16="http://schemas.microsoft.com/office/drawing/2014/main" id="{27CA1D1D-E708-431C-AF9F-D78023F3B568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94" name="星: 32 pt 293">
                  <a:extLst>
                    <a:ext uri="{FF2B5EF4-FFF2-40B4-BE49-F238E27FC236}">
                      <a16:creationId xmlns:a16="http://schemas.microsoft.com/office/drawing/2014/main" id="{8049DB51-CD36-435A-8D71-98EC3C7ABEAE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5" name="星: 32 pt 294">
                  <a:extLst>
                    <a:ext uri="{FF2B5EF4-FFF2-40B4-BE49-F238E27FC236}">
                      <a16:creationId xmlns:a16="http://schemas.microsoft.com/office/drawing/2014/main" id="{C50776DD-55F4-46C7-BE80-E8C3A4EE1FD1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6" name="円: 塗りつぶしなし 295">
                  <a:extLst>
                    <a:ext uri="{FF2B5EF4-FFF2-40B4-BE49-F238E27FC236}">
                      <a16:creationId xmlns:a16="http://schemas.microsoft.com/office/drawing/2014/main" id="{7E775B31-D709-4A3F-9C77-16F939108DFD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7" name="円: 塗りつぶしなし 296">
                  <a:extLst>
                    <a:ext uri="{FF2B5EF4-FFF2-40B4-BE49-F238E27FC236}">
                      <a16:creationId xmlns:a16="http://schemas.microsoft.com/office/drawing/2014/main" id="{F601BD08-6BE2-4D38-AB42-8660D2389C96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8" name="アーチ 297">
                  <a:extLst>
                    <a:ext uri="{FF2B5EF4-FFF2-40B4-BE49-F238E27FC236}">
                      <a16:creationId xmlns:a16="http://schemas.microsoft.com/office/drawing/2014/main" id="{1D98611A-C3A3-4231-AA38-11560C85B149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9" name="フリーフォーム: 図形 298">
                  <a:extLst>
                    <a:ext uri="{FF2B5EF4-FFF2-40B4-BE49-F238E27FC236}">
                      <a16:creationId xmlns:a16="http://schemas.microsoft.com/office/drawing/2014/main" id="{03F2827D-6735-4D90-90BE-D3BE3EA5445D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0" name="円: 塗りつぶしなし 299">
                  <a:extLst>
                    <a:ext uri="{FF2B5EF4-FFF2-40B4-BE49-F238E27FC236}">
                      <a16:creationId xmlns:a16="http://schemas.microsoft.com/office/drawing/2014/main" id="{2819482F-EDC9-4E2C-8FC2-C4CB9FCB328A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1" name="円: 塗りつぶしなし 300">
                  <a:extLst>
                    <a:ext uri="{FF2B5EF4-FFF2-40B4-BE49-F238E27FC236}">
                      <a16:creationId xmlns:a16="http://schemas.microsoft.com/office/drawing/2014/main" id="{32A48F36-E789-4830-BDDC-B786367A1281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2" name="四角形: 角を丸くする 301">
                  <a:extLst>
                    <a:ext uri="{FF2B5EF4-FFF2-40B4-BE49-F238E27FC236}">
                      <a16:creationId xmlns:a16="http://schemas.microsoft.com/office/drawing/2014/main" id="{3835EC0B-7452-484D-A439-A830D6C960F3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3" name="四角形: 上の 2 つの角を丸める 302">
                  <a:extLst>
                    <a:ext uri="{FF2B5EF4-FFF2-40B4-BE49-F238E27FC236}">
                      <a16:creationId xmlns:a16="http://schemas.microsoft.com/office/drawing/2014/main" id="{EB877880-3EE6-4054-9167-B953587220B0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4" name="台形 303">
                  <a:extLst>
                    <a:ext uri="{FF2B5EF4-FFF2-40B4-BE49-F238E27FC236}">
                      <a16:creationId xmlns:a16="http://schemas.microsoft.com/office/drawing/2014/main" id="{034ECE77-C52B-485B-808A-20FE698E5DAA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5" name="アーチ 304">
                  <a:extLst>
                    <a:ext uri="{FF2B5EF4-FFF2-40B4-BE49-F238E27FC236}">
                      <a16:creationId xmlns:a16="http://schemas.microsoft.com/office/drawing/2014/main" id="{7D47BAC3-4904-4263-9852-74720A1FD060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6" name="四角形: 角を丸くする 305">
                  <a:extLst>
                    <a:ext uri="{FF2B5EF4-FFF2-40B4-BE49-F238E27FC236}">
                      <a16:creationId xmlns:a16="http://schemas.microsoft.com/office/drawing/2014/main" id="{4C83F4BE-CA76-4DC3-8165-C0C13C3BFE19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7" name="楕円 306">
                  <a:extLst>
                    <a:ext uri="{FF2B5EF4-FFF2-40B4-BE49-F238E27FC236}">
                      <a16:creationId xmlns:a16="http://schemas.microsoft.com/office/drawing/2014/main" id="{0F48B994-F987-4579-97B5-25331BDCA988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91" name="グループ化 290">
                <a:extLst>
                  <a:ext uri="{FF2B5EF4-FFF2-40B4-BE49-F238E27FC236}">
                    <a16:creationId xmlns:a16="http://schemas.microsoft.com/office/drawing/2014/main" id="{6C14B655-0AD6-452E-9A6A-73B479FFF492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92" name="フリーフォーム: 図形 291">
                  <a:extLst>
                    <a:ext uri="{FF2B5EF4-FFF2-40B4-BE49-F238E27FC236}">
                      <a16:creationId xmlns:a16="http://schemas.microsoft.com/office/drawing/2014/main" id="{FE8CF522-257F-421D-B637-D7AD5E9B234A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3" name="楕円 292">
                  <a:extLst>
                    <a:ext uri="{FF2B5EF4-FFF2-40B4-BE49-F238E27FC236}">
                      <a16:creationId xmlns:a16="http://schemas.microsoft.com/office/drawing/2014/main" id="{FE8D6291-7163-4A6E-9306-D3D0DAB75223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263" name="グループ化 262">
              <a:extLst>
                <a:ext uri="{FF2B5EF4-FFF2-40B4-BE49-F238E27FC236}">
                  <a16:creationId xmlns:a16="http://schemas.microsoft.com/office/drawing/2014/main" id="{708C1579-5709-46B8-8AFE-3A3BD40245B6}"/>
                </a:ext>
              </a:extLst>
            </p:cNvPr>
            <p:cNvGrpSpPr/>
            <p:nvPr/>
          </p:nvGrpSpPr>
          <p:grpSpPr>
            <a:xfrm rot="900000">
              <a:off x="1168542" y="2397339"/>
              <a:ext cx="262583" cy="432734"/>
              <a:chOff x="1213593" y="2419137"/>
              <a:chExt cx="262583" cy="432734"/>
            </a:xfrm>
          </p:grpSpPr>
          <p:sp>
            <p:nvSpPr>
              <p:cNvPr id="288" name="四角形: 上の 2 つの角を丸める 287">
                <a:extLst>
                  <a:ext uri="{FF2B5EF4-FFF2-40B4-BE49-F238E27FC236}">
                    <a16:creationId xmlns:a16="http://schemas.microsoft.com/office/drawing/2014/main" id="{47634350-C7E7-4019-925F-8368DE23F39B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89" name="四角形: 上の 2 つの角を丸める 288">
                <a:extLst>
                  <a:ext uri="{FF2B5EF4-FFF2-40B4-BE49-F238E27FC236}">
                    <a16:creationId xmlns:a16="http://schemas.microsoft.com/office/drawing/2014/main" id="{C9478DED-CE92-4023-A509-526363E476F3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64" name="グループ化 263">
              <a:extLst>
                <a:ext uri="{FF2B5EF4-FFF2-40B4-BE49-F238E27FC236}">
                  <a16:creationId xmlns:a16="http://schemas.microsoft.com/office/drawing/2014/main" id="{02E9E996-512E-4C83-B622-EB295A01100F}"/>
                </a:ext>
              </a:extLst>
            </p:cNvPr>
            <p:cNvGrpSpPr/>
            <p:nvPr/>
          </p:nvGrpSpPr>
          <p:grpSpPr>
            <a:xfrm rot="900000">
              <a:off x="1187087" y="2066133"/>
              <a:ext cx="351331" cy="672229"/>
              <a:chOff x="1367356" y="2086298"/>
              <a:chExt cx="351331" cy="672229"/>
            </a:xfrm>
          </p:grpSpPr>
          <p:sp>
            <p:nvSpPr>
              <p:cNvPr id="286" name="台形 285">
                <a:extLst>
                  <a:ext uri="{FF2B5EF4-FFF2-40B4-BE49-F238E27FC236}">
                    <a16:creationId xmlns:a16="http://schemas.microsoft.com/office/drawing/2014/main" id="{C682D142-49CF-41D8-936B-5466C35EF6BE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7" name="フリーフォーム: 図形 286">
                <a:extLst>
                  <a:ext uri="{FF2B5EF4-FFF2-40B4-BE49-F238E27FC236}">
                    <a16:creationId xmlns:a16="http://schemas.microsoft.com/office/drawing/2014/main" id="{0025E8D4-B22C-4CB7-B135-20485E01AC4D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65" name="グループ化 264">
              <a:extLst>
                <a:ext uri="{FF2B5EF4-FFF2-40B4-BE49-F238E27FC236}">
                  <a16:creationId xmlns:a16="http://schemas.microsoft.com/office/drawing/2014/main" id="{4CDDBD9D-D3A8-4686-BF13-3E6ACA9A952B}"/>
                </a:ext>
              </a:extLst>
            </p:cNvPr>
            <p:cNvGrpSpPr/>
            <p:nvPr/>
          </p:nvGrpSpPr>
          <p:grpSpPr>
            <a:xfrm>
              <a:off x="601752" y="881548"/>
              <a:ext cx="652877" cy="334322"/>
              <a:chOff x="671569" y="862641"/>
              <a:chExt cx="683016" cy="349755"/>
            </a:xfrm>
          </p:grpSpPr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94EE5BAC-6463-4E8B-93DE-1FDC36441A20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84" name="四角形: 角を丸くする 283">
                <a:extLst>
                  <a:ext uri="{FF2B5EF4-FFF2-40B4-BE49-F238E27FC236}">
                    <a16:creationId xmlns:a16="http://schemas.microsoft.com/office/drawing/2014/main" id="{E2E57CEA-8986-4E44-B294-59F0F1F7BA2B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85" name="四角形: 角を丸くする 284">
                <a:extLst>
                  <a:ext uri="{FF2B5EF4-FFF2-40B4-BE49-F238E27FC236}">
                    <a16:creationId xmlns:a16="http://schemas.microsoft.com/office/drawing/2014/main" id="{2E212B5F-D369-4289-9899-7A4174862CE6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6B1C4CC9-E308-4008-B94C-AF8DEEC7C8A4}"/>
                </a:ext>
              </a:extLst>
            </p:cNvPr>
            <p:cNvSpPr/>
            <p:nvPr/>
          </p:nvSpPr>
          <p:spPr>
            <a:xfrm>
              <a:off x="927471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7" name="台形 266">
              <a:extLst>
                <a:ext uri="{FF2B5EF4-FFF2-40B4-BE49-F238E27FC236}">
                  <a16:creationId xmlns:a16="http://schemas.microsoft.com/office/drawing/2014/main" id="{D512A5B3-C93F-4BDA-8CF1-A4BC1122E4EC}"/>
                </a:ext>
              </a:extLst>
            </p:cNvPr>
            <p:cNvSpPr/>
            <p:nvPr/>
          </p:nvSpPr>
          <p:spPr>
            <a:xfrm rot="1800000">
              <a:off x="1287929" y="1632637"/>
              <a:ext cx="497380" cy="542035"/>
            </a:xfrm>
            <a:prstGeom prst="trapezoid">
              <a:avLst>
                <a:gd name="adj" fmla="val 13473"/>
              </a:avLst>
            </a:prstGeom>
            <a:solidFill>
              <a:srgbClr val="FF66CC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FACDEBD2-BDE5-4F65-A1F5-92D6050986CD}"/>
                </a:ext>
              </a:extLst>
            </p:cNvPr>
            <p:cNvSpPr/>
            <p:nvPr/>
          </p:nvSpPr>
          <p:spPr>
            <a:xfrm>
              <a:off x="1335900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9" name="フリーフォーム: 図形 268">
              <a:extLst>
                <a:ext uri="{FF2B5EF4-FFF2-40B4-BE49-F238E27FC236}">
                  <a16:creationId xmlns:a16="http://schemas.microsoft.com/office/drawing/2014/main" id="{F383D750-184A-4856-BC90-EA1DB1201EA4}"/>
                </a:ext>
              </a:extLst>
            </p:cNvPr>
            <p:cNvSpPr/>
            <p:nvPr/>
          </p:nvSpPr>
          <p:spPr>
            <a:xfrm rot="8100000">
              <a:off x="1139549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70" name="四角形: 上の 2 つの角を丸める 36">
              <a:extLst>
                <a:ext uri="{FF2B5EF4-FFF2-40B4-BE49-F238E27FC236}">
                  <a16:creationId xmlns:a16="http://schemas.microsoft.com/office/drawing/2014/main" id="{B59E9871-2AC0-4027-B2A2-5B203F05CFDD}"/>
                </a:ext>
              </a:extLst>
            </p:cNvPr>
            <p:cNvSpPr/>
            <p:nvPr/>
          </p:nvSpPr>
          <p:spPr>
            <a:xfrm rot="2700000">
              <a:off x="1436794" y="1070901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71" name="グループ化 270">
              <a:extLst>
                <a:ext uri="{FF2B5EF4-FFF2-40B4-BE49-F238E27FC236}">
                  <a16:creationId xmlns:a16="http://schemas.microsoft.com/office/drawing/2014/main" id="{B3AEB527-39A6-43F1-A0B9-76D076F65FFF}"/>
                </a:ext>
              </a:extLst>
            </p:cNvPr>
            <p:cNvGrpSpPr/>
            <p:nvPr/>
          </p:nvGrpSpPr>
          <p:grpSpPr>
            <a:xfrm rot="591319">
              <a:off x="1059059" y="-368712"/>
              <a:ext cx="1202047" cy="1321733"/>
              <a:chOff x="5735994" y="6021416"/>
              <a:chExt cx="1202047" cy="1321733"/>
            </a:xfrm>
          </p:grpSpPr>
          <p:sp>
            <p:nvSpPr>
              <p:cNvPr id="272" name="楕円 1">
                <a:extLst>
                  <a:ext uri="{FF2B5EF4-FFF2-40B4-BE49-F238E27FC236}">
                    <a16:creationId xmlns:a16="http://schemas.microsoft.com/office/drawing/2014/main" id="{B1143467-4C24-49FB-84C9-7F3529AD670A}"/>
                  </a:ext>
                </a:extLst>
              </p:cNvPr>
              <p:cNvSpPr/>
              <p:nvPr/>
            </p:nvSpPr>
            <p:spPr>
              <a:xfrm rot="20952697">
                <a:off x="5743407" y="6803495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3" name="四角形: 角を丸くする 272">
                <a:extLst>
                  <a:ext uri="{FF2B5EF4-FFF2-40B4-BE49-F238E27FC236}">
                    <a16:creationId xmlns:a16="http://schemas.microsoft.com/office/drawing/2014/main" id="{E421CFDC-DEA4-4728-89DE-75E6995909F7}"/>
                  </a:ext>
                </a:extLst>
              </p:cNvPr>
              <p:cNvSpPr/>
              <p:nvPr/>
            </p:nvSpPr>
            <p:spPr>
              <a:xfrm rot="20952697">
                <a:off x="5769388" y="6093485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4" name="フリーフォーム: 図形 273">
                <a:extLst>
                  <a:ext uri="{FF2B5EF4-FFF2-40B4-BE49-F238E27FC236}">
                    <a16:creationId xmlns:a16="http://schemas.microsoft.com/office/drawing/2014/main" id="{B8B49CA1-FB0B-4D22-A1F3-E82CC97E4A46}"/>
                  </a:ext>
                </a:extLst>
              </p:cNvPr>
              <p:cNvSpPr/>
              <p:nvPr/>
            </p:nvSpPr>
            <p:spPr>
              <a:xfrm rot="20952697">
                <a:off x="5829723" y="6626536"/>
                <a:ext cx="162504" cy="222300"/>
              </a:xfrm>
              <a:custGeom>
                <a:avLst/>
                <a:gdLst>
                  <a:gd name="connsiteX0" fmla="*/ 4834 w 162504"/>
                  <a:gd name="connsiteY0" fmla="*/ 0 h 222300"/>
                  <a:gd name="connsiteX1" fmla="*/ 58313 w 162504"/>
                  <a:gd name="connsiteY1" fmla="*/ 60606 h 222300"/>
                  <a:gd name="connsiteX2" fmla="*/ 59634 w 162504"/>
                  <a:gd name="connsiteY2" fmla="*/ 61270 h 222300"/>
                  <a:gd name="connsiteX3" fmla="*/ 64369 w 162504"/>
                  <a:gd name="connsiteY3" fmla="*/ 48858 h 222300"/>
                  <a:gd name="connsiteX4" fmla="*/ 105018 w 162504"/>
                  <a:gd name="connsiteY4" fmla="*/ 19100 h 222300"/>
                  <a:gd name="connsiteX5" fmla="*/ 162504 w 162504"/>
                  <a:gd name="connsiteY5" fmla="*/ 120700 h 222300"/>
                  <a:gd name="connsiteX6" fmla="*/ 105018 w 162504"/>
                  <a:gd name="connsiteY6" fmla="*/ 222300 h 222300"/>
                  <a:gd name="connsiteX7" fmla="*/ 47532 w 162504"/>
                  <a:gd name="connsiteY7" fmla="*/ 120700 h 222300"/>
                  <a:gd name="connsiteX8" fmla="*/ 51697 w 162504"/>
                  <a:gd name="connsiteY8" fmla="*/ 84240 h 222300"/>
                  <a:gd name="connsiteX9" fmla="*/ 44292 w 162504"/>
                  <a:gd name="connsiteY9" fmla="*/ 81512 h 222300"/>
                  <a:gd name="connsiteX10" fmla="*/ 4834 w 162504"/>
                  <a:gd name="connsiteY10" fmla="*/ 0 h 2223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2504" h="222300">
                    <a:moveTo>
                      <a:pt x="4834" y="0"/>
                    </a:moveTo>
                    <a:cubicBezTo>
                      <a:pt x="14031" y="21904"/>
                      <a:pt x="33496" y="43962"/>
                      <a:pt x="58313" y="60606"/>
                    </a:cubicBezTo>
                    <a:lnTo>
                      <a:pt x="59634" y="61270"/>
                    </a:lnTo>
                    <a:lnTo>
                      <a:pt x="64369" y="48858"/>
                    </a:lnTo>
                    <a:cubicBezTo>
                      <a:pt x="74772" y="30472"/>
                      <a:pt x="89144" y="19100"/>
                      <a:pt x="105018" y="19100"/>
                    </a:cubicBezTo>
                    <a:cubicBezTo>
                      <a:pt x="136767" y="19100"/>
                      <a:pt x="162504" y="64588"/>
                      <a:pt x="162504" y="120700"/>
                    </a:cubicBezTo>
                    <a:cubicBezTo>
                      <a:pt x="162504" y="176812"/>
                      <a:pt x="136767" y="222300"/>
                      <a:pt x="105018" y="222300"/>
                    </a:cubicBezTo>
                    <a:cubicBezTo>
                      <a:pt x="73269" y="222300"/>
                      <a:pt x="47532" y="176812"/>
                      <a:pt x="47532" y="120700"/>
                    </a:cubicBezTo>
                    <a:lnTo>
                      <a:pt x="51697" y="84240"/>
                    </a:lnTo>
                    <a:lnTo>
                      <a:pt x="44292" y="81512"/>
                    </a:lnTo>
                    <a:cubicBezTo>
                      <a:pt x="8436" y="57465"/>
                      <a:pt x="-9230" y="20971"/>
                      <a:pt x="483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5" name="フリーフォーム: 図形 274">
                <a:extLst>
                  <a:ext uri="{FF2B5EF4-FFF2-40B4-BE49-F238E27FC236}">
                    <a16:creationId xmlns:a16="http://schemas.microsoft.com/office/drawing/2014/main" id="{E57D82C4-90C1-4A7B-A378-6659CDCA7E68}"/>
                  </a:ext>
                </a:extLst>
              </p:cNvPr>
              <p:cNvSpPr/>
              <p:nvPr/>
            </p:nvSpPr>
            <p:spPr>
              <a:xfrm rot="20952697">
                <a:off x="5735994" y="6021416"/>
                <a:ext cx="1202047" cy="1321733"/>
              </a:xfrm>
              <a:custGeom>
                <a:avLst/>
                <a:gdLst>
                  <a:gd name="connsiteX0" fmla="*/ 568780 w 1202047"/>
                  <a:gd name="connsiteY0" fmla="*/ 0 h 1321733"/>
                  <a:gd name="connsiteX1" fmla="*/ 606170 w 1202047"/>
                  <a:gd name="connsiteY1" fmla="*/ 0 h 1321733"/>
                  <a:gd name="connsiteX2" fmla="*/ 1202047 w 1202047"/>
                  <a:gd name="connsiteY2" fmla="*/ 595877 h 1321733"/>
                  <a:gd name="connsiteX3" fmla="*/ 1202047 w 1202047"/>
                  <a:gd name="connsiteY3" fmla="*/ 684310 h 1321733"/>
                  <a:gd name="connsiteX4" fmla="*/ 1202047 w 1202047"/>
                  <a:gd name="connsiteY4" fmla="*/ 734605 h 1321733"/>
                  <a:gd name="connsiteX5" fmla="*/ 1202047 w 1202047"/>
                  <a:gd name="connsiteY5" fmla="*/ 1321733 h 1321733"/>
                  <a:gd name="connsiteX6" fmla="*/ 632039 w 1202047"/>
                  <a:gd name="connsiteY6" fmla="*/ 1321733 h 1321733"/>
                  <a:gd name="connsiteX7" fmla="*/ 632039 w 1202047"/>
                  <a:gd name="connsiteY7" fmla="*/ 443970 h 1321733"/>
                  <a:gd name="connsiteX8" fmla="*/ 615563 w 1202047"/>
                  <a:gd name="connsiteY8" fmla="*/ 427494 h 1321733"/>
                  <a:gd name="connsiteX9" fmla="*/ 0 w 1202047"/>
                  <a:gd name="connsiteY9" fmla="*/ 427494 h 1321733"/>
                  <a:gd name="connsiteX10" fmla="*/ 19730 w 1202047"/>
                  <a:gd name="connsiteY10" fmla="*/ 363935 h 1321733"/>
                  <a:gd name="connsiteX11" fmla="*/ 568780 w 1202047"/>
                  <a:gd name="connsiteY11" fmla="*/ 0 h 13217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02047" h="1321733">
                    <a:moveTo>
                      <a:pt x="568780" y="0"/>
                    </a:moveTo>
                    <a:lnTo>
                      <a:pt x="606170" y="0"/>
                    </a:lnTo>
                    <a:cubicBezTo>
                      <a:pt x="935264" y="0"/>
                      <a:pt x="1202047" y="266783"/>
                      <a:pt x="1202047" y="595877"/>
                    </a:cubicBezTo>
                    <a:lnTo>
                      <a:pt x="1202047" y="684310"/>
                    </a:lnTo>
                    <a:lnTo>
                      <a:pt x="1202047" y="734605"/>
                    </a:lnTo>
                    <a:lnTo>
                      <a:pt x="1202047" y="1321733"/>
                    </a:lnTo>
                    <a:lnTo>
                      <a:pt x="632039" y="1321733"/>
                    </a:lnTo>
                    <a:lnTo>
                      <a:pt x="632039" y="443970"/>
                    </a:lnTo>
                    <a:cubicBezTo>
                      <a:pt x="632039" y="434871"/>
                      <a:pt x="624662" y="427494"/>
                      <a:pt x="615563" y="427494"/>
                    </a:cubicBezTo>
                    <a:lnTo>
                      <a:pt x="0" y="427494"/>
                    </a:lnTo>
                    <a:lnTo>
                      <a:pt x="19730" y="363935"/>
                    </a:lnTo>
                    <a:cubicBezTo>
                      <a:pt x="110189" y="150066"/>
                      <a:pt x="321960" y="0"/>
                      <a:pt x="56878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6" name="フリーフォーム: 図形 275">
                <a:extLst>
                  <a:ext uri="{FF2B5EF4-FFF2-40B4-BE49-F238E27FC236}">
                    <a16:creationId xmlns:a16="http://schemas.microsoft.com/office/drawing/2014/main" id="{FCBD60F2-7B0B-46F6-A77A-CA87D00A24BD}"/>
                  </a:ext>
                </a:extLst>
              </p:cNvPr>
              <p:cNvSpPr/>
              <p:nvPr/>
            </p:nvSpPr>
            <p:spPr>
              <a:xfrm rot="20952697">
                <a:off x="6359332" y="6569702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7" name="フリーフォーム: 図形 276">
                <a:extLst>
                  <a:ext uri="{FF2B5EF4-FFF2-40B4-BE49-F238E27FC236}">
                    <a16:creationId xmlns:a16="http://schemas.microsoft.com/office/drawing/2014/main" id="{C157DD69-DF00-435F-8D25-764D98B23FB4}"/>
                  </a:ext>
                </a:extLst>
              </p:cNvPr>
              <p:cNvSpPr/>
              <p:nvPr/>
            </p:nvSpPr>
            <p:spPr>
              <a:xfrm rot="20952697">
                <a:off x="6358269" y="6608073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8" name="月 277">
                <a:extLst>
                  <a:ext uri="{FF2B5EF4-FFF2-40B4-BE49-F238E27FC236}">
                    <a16:creationId xmlns:a16="http://schemas.microsoft.com/office/drawing/2014/main" id="{03AE1806-4322-4EE0-BD02-51C063FBAA87}"/>
                  </a:ext>
                </a:extLst>
              </p:cNvPr>
              <p:cNvSpPr/>
              <p:nvPr/>
            </p:nvSpPr>
            <p:spPr>
              <a:xfrm rot="20235218" flipH="1">
                <a:off x="6193510" y="6251918"/>
                <a:ext cx="190500" cy="552450"/>
              </a:xfrm>
              <a:prstGeom prst="moon">
                <a:avLst>
                  <a:gd name="adj" fmla="val 87500"/>
                </a:avLst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9" name="楕円 14">
                <a:extLst>
                  <a:ext uri="{FF2B5EF4-FFF2-40B4-BE49-F238E27FC236}">
                    <a16:creationId xmlns:a16="http://schemas.microsoft.com/office/drawing/2014/main" id="{CEF691B0-A262-4FFD-A81B-02ABFF68D17B}"/>
                  </a:ext>
                </a:extLst>
              </p:cNvPr>
              <p:cNvSpPr/>
              <p:nvPr/>
            </p:nvSpPr>
            <p:spPr>
              <a:xfrm rot="20052697">
                <a:off x="5981468" y="7011975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0" name="フリーフォーム: 図形 279">
                <a:extLst>
                  <a:ext uri="{FF2B5EF4-FFF2-40B4-BE49-F238E27FC236}">
                    <a16:creationId xmlns:a16="http://schemas.microsoft.com/office/drawing/2014/main" id="{469B1D59-CB87-4349-A10C-0E498C60E185}"/>
                  </a:ext>
                </a:extLst>
              </p:cNvPr>
              <p:cNvSpPr/>
              <p:nvPr/>
            </p:nvSpPr>
            <p:spPr>
              <a:xfrm rot="20052697">
                <a:off x="6012540" y="7020717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1" name="月 280">
                <a:extLst>
                  <a:ext uri="{FF2B5EF4-FFF2-40B4-BE49-F238E27FC236}">
                    <a16:creationId xmlns:a16="http://schemas.microsoft.com/office/drawing/2014/main" id="{F42B9AF7-B3DA-490F-9E89-950388501EE1}"/>
                  </a:ext>
                </a:extLst>
              </p:cNvPr>
              <p:cNvSpPr/>
              <p:nvPr/>
            </p:nvSpPr>
            <p:spPr>
              <a:xfrm rot="4752697">
                <a:off x="5895382" y="6460826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2" name="楕円 281">
                <a:extLst>
                  <a:ext uri="{FF2B5EF4-FFF2-40B4-BE49-F238E27FC236}">
                    <a16:creationId xmlns:a16="http://schemas.microsoft.com/office/drawing/2014/main" id="{970B9133-F31D-468D-89FD-F07D9ECE8712}"/>
                  </a:ext>
                </a:extLst>
              </p:cNvPr>
              <p:cNvSpPr/>
              <p:nvPr/>
            </p:nvSpPr>
            <p:spPr>
              <a:xfrm rot="20952697">
                <a:off x="5891827" y="6690040"/>
                <a:ext cx="69180" cy="69180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A9A72175-4BD6-4937-A713-14D12A17249E}"/>
              </a:ext>
            </a:extLst>
          </p:cNvPr>
          <p:cNvGrpSpPr/>
          <p:nvPr/>
        </p:nvGrpSpPr>
        <p:grpSpPr>
          <a:xfrm>
            <a:off x="7196259" y="2326138"/>
            <a:ext cx="1890591" cy="2193405"/>
            <a:chOff x="-120906" y="-388728"/>
            <a:chExt cx="2955511" cy="3428890"/>
          </a:xfrm>
        </p:grpSpPr>
        <p:sp>
          <p:nvSpPr>
            <p:cNvPr id="205" name="四角形: 上の 2 つの角を丸める 36">
              <a:extLst>
                <a:ext uri="{FF2B5EF4-FFF2-40B4-BE49-F238E27FC236}">
                  <a16:creationId xmlns:a16="http://schemas.microsoft.com/office/drawing/2014/main" id="{6BC04A5B-C33E-497E-81A8-A605B2A58D96}"/>
                </a:ext>
              </a:extLst>
            </p:cNvPr>
            <p:cNvSpPr/>
            <p:nvPr/>
          </p:nvSpPr>
          <p:spPr>
            <a:xfrm rot="2700000">
              <a:off x="1310896" y="104584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6" name="フリーフォーム: 図形 205">
              <a:extLst>
                <a:ext uri="{FF2B5EF4-FFF2-40B4-BE49-F238E27FC236}">
                  <a16:creationId xmlns:a16="http://schemas.microsoft.com/office/drawing/2014/main" id="{26108BBA-FD19-4A2E-BF98-7DB426D7D069}"/>
                </a:ext>
              </a:extLst>
            </p:cNvPr>
            <p:cNvSpPr/>
            <p:nvPr/>
          </p:nvSpPr>
          <p:spPr>
            <a:xfrm>
              <a:off x="935672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07" name="グループ化 206">
              <a:extLst>
                <a:ext uri="{FF2B5EF4-FFF2-40B4-BE49-F238E27FC236}">
                  <a16:creationId xmlns:a16="http://schemas.microsoft.com/office/drawing/2014/main" id="{6B3398DC-56DD-4841-BB9A-44C8974398CD}"/>
                </a:ext>
              </a:extLst>
            </p:cNvPr>
            <p:cNvGrpSpPr/>
            <p:nvPr/>
          </p:nvGrpSpPr>
          <p:grpSpPr>
            <a:xfrm rot="20700000">
              <a:off x="1099740" y="1827334"/>
              <a:ext cx="351331" cy="680466"/>
              <a:chOff x="1042107" y="1854931"/>
              <a:chExt cx="351331" cy="680466"/>
            </a:xfrm>
          </p:grpSpPr>
          <p:sp>
            <p:nvSpPr>
              <p:cNvPr id="255" name="台形 329">
                <a:extLst>
                  <a:ext uri="{FF2B5EF4-FFF2-40B4-BE49-F238E27FC236}">
                    <a16:creationId xmlns:a16="http://schemas.microsoft.com/office/drawing/2014/main" id="{9604F0F4-6412-485B-B33E-485D65252E21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2EA1BA34-6B71-440A-833F-F34F9D744CC3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08" name="台形 207">
              <a:extLst>
                <a:ext uri="{FF2B5EF4-FFF2-40B4-BE49-F238E27FC236}">
                  <a16:creationId xmlns:a16="http://schemas.microsoft.com/office/drawing/2014/main" id="{42F29734-FDE0-4F95-A2C9-936417640013}"/>
                </a:ext>
              </a:extLst>
            </p:cNvPr>
            <p:cNvSpPr/>
            <p:nvPr/>
          </p:nvSpPr>
          <p:spPr>
            <a:xfrm rot="15300000">
              <a:off x="1343066" y="1663603"/>
              <a:ext cx="409370" cy="450058"/>
            </a:xfrm>
            <a:prstGeom prst="trapezoid">
              <a:avLst>
                <a:gd name="adj" fmla="val 11146"/>
              </a:avLst>
            </a:pr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9" name="台形 208">
              <a:extLst>
                <a:ext uri="{FF2B5EF4-FFF2-40B4-BE49-F238E27FC236}">
                  <a16:creationId xmlns:a16="http://schemas.microsoft.com/office/drawing/2014/main" id="{785F7C28-6CCF-419C-9E30-933776194C7D}"/>
                </a:ext>
              </a:extLst>
            </p:cNvPr>
            <p:cNvSpPr/>
            <p:nvPr/>
          </p:nvSpPr>
          <p:spPr>
            <a:xfrm>
              <a:off x="1482573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10" name="グループ化 209">
              <a:extLst>
                <a:ext uri="{FF2B5EF4-FFF2-40B4-BE49-F238E27FC236}">
                  <a16:creationId xmlns:a16="http://schemas.microsoft.com/office/drawing/2014/main" id="{CACE195A-6E01-458B-B9CF-67FA5D5B3890}"/>
                </a:ext>
              </a:extLst>
            </p:cNvPr>
            <p:cNvGrpSpPr/>
            <p:nvPr/>
          </p:nvGrpSpPr>
          <p:grpSpPr>
            <a:xfrm>
              <a:off x="934875" y="-388728"/>
              <a:ext cx="1286386" cy="1247287"/>
              <a:chOff x="380071" y="1415664"/>
              <a:chExt cx="1286386" cy="1247287"/>
            </a:xfrm>
          </p:grpSpPr>
          <p:sp>
            <p:nvSpPr>
              <p:cNvPr id="245" name="楕円 1">
                <a:extLst>
                  <a:ext uri="{FF2B5EF4-FFF2-40B4-BE49-F238E27FC236}">
                    <a16:creationId xmlns:a16="http://schemas.microsoft.com/office/drawing/2014/main" id="{E9EC7F5E-894C-47EF-B96E-BF61DB9C7473}"/>
                  </a:ext>
                </a:extLst>
              </p:cNvPr>
              <p:cNvSpPr/>
              <p:nvPr/>
            </p:nvSpPr>
            <p:spPr>
              <a:xfrm>
                <a:off x="394234" y="2072977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6" name="四角形: 角を丸くする 245">
                <a:extLst>
                  <a:ext uri="{FF2B5EF4-FFF2-40B4-BE49-F238E27FC236}">
                    <a16:creationId xmlns:a16="http://schemas.microsoft.com/office/drawing/2014/main" id="{A8D8EA8F-563D-4DBE-967E-B8E5B9D97047}"/>
                  </a:ext>
                </a:extLst>
              </p:cNvPr>
              <p:cNvSpPr/>
              <p:nvPr/>
            </p:nvSpPr>
            <p:spPr>
              <a:xfrm>
                <a:off x="471881" y="1458397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7" name="楕円 246">
                <a:extLst>
                  <a:ext uri="{FF2B5EF4-FFF2-40B4-BE49-F238E27FC236}">
                    <a16:creationId xmlns:a16="http://schemas.microsoft.com/office/drawing/2014/main" id="{1887509A-862D-4A9C-A1A8-C2D091C8A4B8}"/>
                  </a:ext>
                </a:extLst>
              </p:cNvPr>
              <p:cNvSpPr/>
              <p:nvPr/>
            </p:nvSpPr>
            <p:spPr>
              <a:xfrm>
                <a:off x="532432" y="1939464"/>
                <a:ext cx="114972" cy="203200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8" name="正方形/長方形 11">
                <a:extLst>
                  <a:ext uri="{FF2B5EF4-FFF2-40B4-BE49-F238E27FC236}">
                    <a16:creationId xmlns:a16="http://schemas.microsoft.com/office/drawing/2014/main" id="{20C171D8-8A5B-49FF-95BE-5EF00FCE5FA8}"/>
                  </a:ext>
                </a:extLst>
              </p:cNvPr>
              <p:cNvSpPr/>
              <p:nvPr/>
            </p:nvSpPr>
            <p:spPr>
              <a:xfrm>
                <a:off x="963146" y="1768588"/>
                <a:ext cx="114972" cy="359039"/>
              </a:xfrm>
              <a:custGeom>
                <a:avLst/>
                <a:gdLst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114972 w 114972"/>
                  <a:gd name="connsiteY2" fmla="*/ 361420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84015 w 114972"/>
                  <a:gd name="connsiteY2" fmla="*/ 359039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59039"/>
                  <a:gd name="connsiteX1" fmla="*/ 114972 w 114972"/>
                  <a:gd name="connsiteY1" fmla="*/ 0 h 359039"/>
                  <a:gd name="connsiteX2" fmla="*/ 84015 w 114972"/>
                  <a:gd name="connsiteY2" fmla="*/ 359039 h 359039"/>
                  <a:gd name="connsiteX3" fmla="*/ 0 w 114972"/>
                  <a:gd name="connsiteY3" fmla="*/ 356658 h 359039"/>
                  <a:gd name="connsiteX4" fmla="*/ 0 w 114972"/>
                  <a:gd name="connsiteY4" fmla="*/ 0 h 359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972" h="359039">
                    <a:moveTo>
                      <a:pt x="0" y="0"/>
                    </a:moveTo>
                    <a:lnTo>
                      <a:pt x="114972" y="0"/>
                    </a:lnTo>
                    <a:lnTo>
                      <a:pt x="84015" y="359039"/>
                    </a:lnTo>
                    <a:lnTo>
                      <a:pt x="0" y="35665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9" name="楕円 14">
                <a:extLst>
                  <a:ext uri="{FF2B5EF4-FFF2-40B4-BE49-F238E27FC236}">
                    <a16:creationId xmlns:a16="http://schemas.microsoft.com/office/drawing/2014/main" id="{E65C9B2C-7AB1-4E4B-B811-38DC8D72993A}"/>
                  </a:ext>
                </a:extLst>
              </p:cNvPr>
              <p:cNvSpPr/>
              <p:nvPr/>
            </p:nvSpPr>
            <p:spPr>
              <a:xfrm rot="20700000">
                <a:off x="597507" y="2319644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5478D866-DFA2-4E7C-AE6E-F8BCCA2E23C9}"/>
                  </a:ext>
                </a:extLst>
              </p:cNvPr>
              <p:cNvSpPr/>
              <p:nvPr/>
            </p:nvSpPr>
            <p:spPr>
              <a:xfrm rot="20700000">
                <a:off x="628135" y="2331467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1" name="月 250">
                <a:extLst>
                  <a:ext uri="{FF2B5EF4-FFF2-40B4-BE49-F238E27FC236}">
                    <a16:creationId xmlns:a16="http://schemas.microsoft.com/office/drawing/2014/main" id="{F02C4691-0E55-4C09-A3C4-E916592EED37}"/>
                  </a:ext>
                </a:extLst>
              </p:cNvPr>
              <p:cNvSpPr/>
              <p:nvPr/>
            </p:nvSpPr>
            <p:spPr>
              <a:xfrm rot="5400000">
                <a:off x="605823" y="1742291"/>
                <a:ext cx="64291" cy="229300"/>
              </a:xfrm>
              <a:prstGeom prst="moon">
                <a:avLst>
                  <a:gd name="adj" fmla="val 45502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DAE74CC8-C7F2-49F5-80C1-D2C269448D03}"/>
                  </a:ext>
                </a:extLst>
              </p:cNvPr>
              <p:cNvSpPr/>
              <p:nvPr/>
            </p:nvSpPr>
            <p:spPr>
              <a:xfrm rot="6300000">
                <a:off x="493832" y="1301903"/>
                <a:ext cx="1058863" cy="1286386"/>
              </a:xfrm>
              <a:custGeom>
                <a:avLst/>
                <a:gdLst>
                  <a:gd name="connsiteX0" fmla="*/ 28683 w 1058863"/>
                  <a:gd name="connsiteY0" fmla="*/ 782818 h 1286386"/>
                  <a:gd name="connsiteX1" fmla="*/ 19470 w 1058863"/>
                  <a:gd name="connsiteY1" fmla="*/ 748435 h 1286386"/>
                  <a:gd name="connsiteX2" fmla="*/ 420603 w 1058863"/>
                  <a:gd name="connsiteY2" fmla="*/ 53653 h 1286386"/>
                  <a:gd name="connsiteX3" fmla="*/ 548174 w 1058863"/>
                  <a:gd name="connsiteY3" fmla="*/ 19471 h 1286386"/>
                  <a:gd name="connsiteX4" fmla="*/ 879618 w 1058863"/>
                  <a:gd name="connsiteY4" fmla="*/ 30962 h 1286386"/>
                  <a:gd name="connsiteX5" fmla="*/ 971043 w 1058863"/>
                  <a:gd name="connsiteY5" fmla="*/ 72675 h 1286386"/>
                  <a:gd name="connsiteX6" fmla="*/ 1027712 w 1058863"/>
                  <a:gd name="connsiteY6" fmla="*/ 162506 h 1286386"/>
                  <a:gd name="connsiteX7" fmla="*/ 1058863 w 1058863"/>
                  <a:gd name="connsiteY7" fmla="*/ 244702 h 1286386"/>
                  <a:gd name="connsiteX8" fmla="*/ 1021954 w 1058863"/>
                  <a:gd name="connsiteY8" fmla="*/ 295635 h 1286386"/>
                  <a:gd name="connsiteX9" fmla="*/ 966845 w 1058863"/>
                  <a:gd name="connsiteY9" fmla="*/ 355097 h 1286386"/>
                  <a:gd name="connsiteX10" fmla="*/ 838769 w 1058863"/>
                  <a:gd name="connsiteY10" fmla="*/ 457665 h 1286386"/>
                  <a:gd name="connsiteX11" fmla="*/ 748960 w 1058863"/>
                  <a:gd name="connsiteY11" fmla="*/ 481729 h 1286386"/>
                  <a:gd name="connsiteX12" fmla="*/ 331999 w 1058863"/>
                  <a:gd name="connsiteY12" fmla="*/ 965405 h 1286386"/>
                  <a:gd name="connsiteX13" fmla="*/ 330053 w 1058863"/>
                  <a:gd name="connsiteY13" fmla="*/ 1037709 h 1286386"/>
                  <a:gd name="connsiteX14" fmla="*/ 347069 w 1058863"/>
                  <a:gd name="connsiteY14" fmla="*/ 1086414 h 1286386"/>
                  <a:gd name="connsiteX15" fmla="*/ 487303 w 1058863"/>
                  <a:gd name="connsiteY15" fmla="*/ 1268406 h 1286386"/>
                  <a:gd name="connsiteX16" fmla="*/ 271451 w 1058863"/>
                  <a:gd name="connsiteY16" fmla="*/ 1137623 h 1286386"/>
                  <a:gd name="connsiteX17" fmla="*/ 264791 w 1058863"/>
                  <a:gd name="connsiteY17" fmla="*/ 1124064 h 1286386"/>
                  <a:gd name="connsiteX18" fmla="*/ 271896 w 1058863"/>
                  <a:gd name="connsiteY18" fmla="*/ 1154837 h 1286386"/>
                  <a:gd name="connsiteX19" fmla="*/ 341655 w 1058863"/>
                  <a:gd name="connsiteY19" fmla="*/ 1286386 h 1286386"/>
                  <a:gd name="connsiteX20" fmla="*/ 167006 w 1058863"/>
                  <a:gd name="connsiteY20" fmla="*/ 1104193 h 1286386"/>
                  <a:gd name="connsiteX21" fmla="*/ 155962 w 1058863"/>
                  <a:gd name="connsiteY21" fmla="*/ 1048197 h 1286386"/>
                  <a:gd name="connsiteX22" fmla="*/ 153551 w 1058863"/>
                  <a:gd name="connsiteY22" fmla="*/ 1010558 h 1286386"/>
                  <a:gd name="connsiteX23" fmla="*/ 128895 w 1058863"/>
                  <a:gd name="connsiteY23" fmla="*/ 984570 h 1286386"/>
                  <a:gd name="connsiteX24" fmla="*/ 28683 w 1058863"/>
                  <a:gd name="connsiteY24" fmla="*/ 782818 h 12863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058863" h="1286386">
                    <a:moveTo>
                      <a:pt x="28683" y="782818"/>
                    </a:moveTo>
                    <a:lnTo>
                      <a:pt x="19470" y="748435"/>
                    </a:lnTo>
                    <a:cubicBezTo>
                      <a:pt x="-61619" y="445807"/>
                      <a:pt x="117974" y="134742"/>
                      <a:pt x="420603" y="53653"/>
                    </a:cubicBezTo>
                    <a:lnTo>
                      <a:pt x="548174" y="19471"/>
                    </a:lnTo>
                    <a:cubicBezTo>
                      <a:pt x="661660" y="-10938"/>
                      <a:pt x="776332" y="-4688"/>
                      <a:pt x="879618" y="30962"/>
                    </a:cubicBezTo>
                    <a:lnTo>
                      <a:pt x="971043" y="72675"/>
                    </a:lnTo>
                    <a:lnTo>
                      <a:pt x="1027712" y="162506"/>
                    </a:lnTo>
                    <a:lnTo>
                      <a:pt x="1058863" y="244702"/>
                    </a:lnTo>
                    <a:lnTo>
                      <a:pt x="1021954" y="295635"/>
                    </a:lnTo>
                    <a:cubicBezTo>
                      <a:pt x="1005403" y="315691"/>
                      <a:pt x="986991" y="335549"/>
                      <a:pt x="966845" y="355097"/>
                    </a:cubicBezTo>
                    <a:lnTo>
                      <a:pt x="838769" y="457665"/>
                    </a:lnTo>
                    <a:lnTo>
                      <a:pt x="748960" y="481729"/>
                    </a:lnTo>
                    <a:cubicBezTo>
                      <a:pt x="517261" y="543813"/>
                      <a:pt x="357682" y="740704"/>
                      <a:pt x="331999" y="965405"/>
                    </a:cubicBezTo>
                    <a:lnTo>
                      <a:pt x="330053" y="1037709"/>
                    </a:lnTo>
                    <a:lnTo>
                      <a:pt x="347069" y="1086414"/>
                    </a:lnTo>
                    <a:cubicBezTo>
                      <a:pt x="381023" y="1164175"/>
                      <a:pt x="430413" y="1228970"/>
                      <a:pt x="487303" y="1268406"/>
                    </a:cubicBezTo>
                    <a:cubicBezTo>
                      <a:pt x="411467" y="1288726"/>
                      <a:pt x="326956" y="1233595"/>
                      <a:pt x="271451" y="1137623"/>
                    </a:cubicBezTo>
                    <a:lnTo>
                      <a:pt x="264791" y="1124064"/>
                    </a:lnTo>
                    <a:lnTo>
                      <a:pt x="271896" y="1154837"/>
                    </a:lnTo>
                    <a:cubicBezTo>
                      <a:pt x="288132" y="1205940"/>
                      <a:pt x="311825" y="1251175"/>
                      <a:pt x="341655" y="1286386"/>
                    </a:cubicBezTo>
                    <a:cubicBezTo>
                      <a:pt x="263143" y="1286386"/>
                      <a:pt x="195781" y="1211260"/>
                      <a:pt x="167006" y="1104193"/>
                    </a:cubicBezTo>
                    <a:cubicBezTo>
                      <a:pt x="162211" y="1086348"/>
                      <a:pt x="158487" y="1067616"/>
                      <a:pt x="155962" y="1048197"/>
                    </a:cubicBezTo>
                    <a:lnTo>
                      <a:pt x="153551" y="1010558"/>
                    </a:lnTo>
                    <a:lnTo>
                      <a:pt x="128895" y="984570"/>
                    </a:lnTo>
                    <a:cubicBezTo>
                      <a:pt x="83601" y="926443"/>
                      <a:pt x="48955" y="858475"/>
                      <a:pt x="28683" y="78281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3" name="フリーフォーム: 図形 252">
                <a:extLst>
                  <a:ext uri="{FF2B5EF4-FFF2-40B4-BE49-F238E27FC236}">
                    <a16:creationId xmlns:a16="http://schemas.microsoft.com/office/drawing/2014/main" id="{6C51B740-5357-4A39-9258-A08B01A30B03}"/>
                  </a:ext>
                </a:extLst>
              </p:cNvPr>
              <p:cNvSpPr/>
              <p:nvPr/>
            </p:nvSpPr>
            <p:spPr>
              <a:xfrm>
                <a:off x="1033257" y="195863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4" name="フリーフォーム: 図形 253">
                <a:extLst>
                  <a:ext uri="{FF2B5EF4-FFF2-40B4-BE49-F238E27FC236}">
                    <a16:creationId xmlns:a16="http://schemas.microsoft.com/office/drawing/2014/main" id="{E61939A9-C10C-4A8E-B922-C7CC4BC3F2BC}"/>
                  </a:ext>
                </a:extLst>
              </p:cNvPr>
              <p:cNvSpPr/>
              <p:nvPr/>
            </p:nvSpPr>
            <p:spPr>
              <a:xfrm>
                <a:off x="1033257" y="199243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11" name="グループ化 210">
              <a:extLst>
                <a:ext uri="{FF2B5EF4-FFF2-40B4-BE49-F238E27FC236}">
                  <a16:creationId xmlns:a16="http://schemas.microsoft.com/office/drawing/2014/main" id="{2FE43187-6380-4006-A21A-E013450347F6}"/>
                </a:ext>
              </a:extLst>
            </p:cNvPr>
            <p:cNvGrpSpPr/>
            <p:nvPr/>
          </p:nvGrpSpPr>
          <p:grpSpPr>
            <a:xfrm>
              <a:off x="-120906" y="1221710"/>
              <a:ext cx="2955511" cy="1818452"/>
              <a:chOff x="-120906" y="1221710"/>
              <a:chExt cx="2955511" cy="1818452"/>
            </a:xfrm>
          </p:grpSpPr>
          <p:grpSp>
            <p:nvGrpSpPr>
              <p:cNvPr id="227" name="グループ化 226">
                <a:extLst>
                  <a:ext uri="{FF2B5EF4-FFF2-40B4-BE49-F238E27FC236}">
                    <a16:creationId xmlns:a16="http://schemas.microsoft.com/office/drawing/2014/main" id="{EC391C1A-6C63-4175-82E3-8EF74490C8A4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31" name="星: 32 pt 230">
                  <a:extLst>
                    <a:ext uri="{FF2B5EF4-FFF2-40B4-BE49-F238E27FC236}">
                      <a16:creationId xmlns:a16="http://schemas.microsoft.com/office/drawing/2014/main" id="{7F600B22-3405-43C1-BCB7-383B18B9D4D2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2" name="星: 32 pt 231">
                  <a:extLst>
                    <a:ext uri="{FF2B5EF4-FFF2-40B4-BE49-F238E27FC236}">
                      <a16:creationId xmlns:a16="http://schemas.microsoft.com/office/drawing/2014/main" id="{49B28BC9-3A38-4F52-B69D-20EA006DA368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3" name="円: 塗りつぶしなし 232">
                  <a:extLst>
                    <a:ext uri="{FF2B5EF4-FFF2-40B4-BE49-F238E27FC236}">
                      <a16:creationId xmlns:a16="http://schemas.microsoft.com/office/drawing/2014/main" id="{9781B145-1744-4DBA-A946-8413785F52BB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4" name="円: 塗りつぶしなし 233">
                  <a:extLst>
                    <a:ext uri="{FF2B5EF4-FFF2-40B4-BE49-F238E27FC236}">
                      <a16:creationId xmlns:a16="http://schemas.microsoft.com/office/drawing/2014/main" id="{CE2779AA-578F-4B25-910D-BCA97B85102A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5" name="アーチ 234">
                  <a:extLst>
                    <a:ext uri="{FF2B5EF4-FFF2-40B4-BE49-F238E27FC236}">
                      <a16:creationId xmlns:a16="http://schemas.microsoft.com/office/drawing/2014/main" id="{E9E3E142-1218-42E4-8B31-A0BB0B234DE3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6" name="フリーフォーム: 図形 235">
                  <a:extLst>
                    <a:ext uri="{FF2B5EF4-FFF2-40B4-BE49-F238E27FC236}">
                      <a16:creationId xmlns:a16="http://schemas.microsoft.com/office/drawing/2014/main" id="{90BD8B66-6EE3-48FE-8940-985BB0D3A4E4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7" name="円: 塗りつぶしなし 236">
                  <a:extLst>
                    <a:ext uri="{FF2B5EF4-FFF2-40B4-BE49-F238E27FC236}">
                      <a16:creationId xmlns:a16="http://schemas.microsoft.com/office/drawing/2014/main" id="{25F29049-4B86-491C-BD77-8E7899855F24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8" name="円: 塗りつぶしなし 237">
                  <a:extLst>
                    <a:ext uri="{FF2B5EF4-FFF2-40B4-BE49-F238E27FC236}">
                      <a16:creationId xmlns:a16="http://schemas.microsoft.com/office/drawing/2014/main" id="{5090748F-8FCF-4C88-9CDA-9A9C34FC2F56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9" name="四角形: 角を丸くする 238">
                  <a:extLst>
                    <a:ext uri="{FF2B5EF4-FFF2-40B4-BE49-F238E27FC236}">
                      <a16:creationId xmlns:a16="http://schemas.microsoft.com/office/drawing/2014/main" id="{AD39A799-04DC-417D-BFB0-7CE62702C524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0" name="四角形: 上の 2 つの角を丸める 239">
                  <a:extLst>
                    <a:ext uri="{FF2B5EF4-FFF2-40B4-BE49-F238E27FC236}">
                      <a16:creationId xmlns:a16="http://schemas.microsoft.com/office/drawing/2014/main" id="{19189927-B784-48A7-A3AE-261A0593BB4F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1" name="台形 240">
                  <a:extLst>
                    <a:ext uri="{FF2B5EF4-FFF2-40B4-BE49-F238E27FC236}">
                      <a16:creationId xmlns:a16="http://schemas.microsoft.com/office/drawing/2014/main" id="{E04C8C55-34A6-4B0F-8B35-F23D4FBAE254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2" name="アーチ 241">
                  <a:extLst>
                    <a:ext uri="{FF2B5EF4-FFF2-40B4-BE49-F238E27FC236}">
                      <a16:creationId xmlns:a16="http://schemas.microsoft.com/office/drawing/2014/main" id="{62212F42-A9AE-41B2-A97E-15A5145821B8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3" name="四角形: 角を丸くする 242">
                  <a:extLst>
                    <a:ext uri="{FF2B5EF4-FFF2-40B4-BE49-F238E27FC236}">
                      <a16:creationId xmlns:a16="http://schemas.microsoft.com/office/drawing/2014/main" id="{20B57427-465F-4368-A7DA-3EAFA2204026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4" name="楕円 243">
                  <a:extLst>
                    <a:ext uri="{FF2B5EF4-FFF2-40B4-BE49-F238E27FC236}">
                      <a16:creationId xmlns:a16="http://schemas.microsoft.com/office/drawing/2014/main" id="{A9A81AE6-F9AF-4573-80D5-FCC41FFF4774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28" name="グループ化 227">
                <a:extLst>
                  <a:ext uri="{FF2B5EF4-FFF2-40B4-BE49-F238E27FC236}">
                    <a16:creationId xmlns:a16="http://schemas.microsoft.com/office/drawing/2014/main" id="{E0649ED3-D109-4A35-9E58-B23429A151FE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29" name="フリーフォーム: 図形 228">
                  <a:extLst>
                    <a:ext uri="{FF2B5EF4-FFF2-40B4-BE49-F238E27FC236}">
                      <a16:creationId xmlns:a16="http://schemas.microsoft.com/office/drawing/2014/main" id="{B287E841-BD9C-4D96-A7A5-BA976F2066D8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0" name="楕円 229">
                  <a:extLst>
                    <a:ext uri="{FF2B5EF4-FFF2-40B4-BE49-F238E27FC236}">
                      <a16:creationId xmlns:a16="http://schemas.microsoft.com/office/drawing/2014/main" id="{0596BF8F-7DD8-4568-9A02-6C57BEEF7F97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212" name="グループ化 211">
              <a:extLst>
                <a:ext uri="{FF2B5EF4-FFF2-40B4-BE49-F238E27FC236}">
                  <a16:creationId xmlns:a16="http://schemas.microsoft.com/office/drawing/2014/main" id="{F3ED383B-BB1A-49B8-A205-66EF66FA933F}"/>
                </a:ext>
              </a:extLst>
            </p:cNvPr>
            <p:cNvGrpSpPr/>
            <p:nvPr/>
          </p:nvGrpSpPr>
          <p:grpSpPr>
            <a:xfrm rot="900000">
              <a:off x="1168542" y="2397339"/>
              <a:ext cx="262583" cy="432734"/>
              <a:chOff x="1213593" y="2419137"/>
              <a:chExt cx="262583" cy="432734"/>
            </a:xfrm>
          </p:grpSpPr>
          <p:sp>
            <p:nvSpPr>
              <p:cNvPr id="225" name="四角形: 上の 2 つの角を丸める 224">
                <a:extLst>
                  <a:ext uri="{FF2B5EF4-FFF2-40B4-BE49-F238E27FC236}">
                    <a16:creationId xmlns:a16="http://schemas.microsoft.com/office/drawing/2014/main" id="{15C07944-8D3D-49A6-873D-C2BF4D736A7B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26" name="四角形: 上の 2 つの角を丸める 225">
                <a:extLst>
                  <a:ext uri="{FF2B5EF4-FFF2-40B4-BE49-F238E27FC236}">
                    <a16:creationId xmlns:a16="http://schemas.microsoft.com/office/drawing/2014/main" id="{30F2409C-C0D3-464F-9485-44EC6F85BF50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13" name="グループ化 212">
              <a:extLst>
                <a:ext uri="{FF2B5EF4-FFF2-40B4-BE49-F238E27FC236}">
                  <a16:creationId xmlns:a16="http://schemas.microsoft.com/office/drawing/2014/main" id="{A0A1E67A-1C8F-4EE0-A8D0-854C2D33224A}"/>
                </a:ext>
              </a:extLst>
            </p:cNvPr>
            <p:cNvGrpSpPr/>
            <p:nvPr/>
          </p:nvGrpSpPr>
          <p:grpSpPr>
            <a:xfrm rot="900000">
              <a:off x="1235065" y="1701703"/>
              <a:ext cx="456518" cy="1056824"/>
              <a:chOff x="1367356" y="1701703"/>
              <a:chExt cx="456518" cy="1056824"/>
            </a:xfrm>
          </p:grpSpPr>
          <p:sp>
            <p:nvSpPr>
              <p:cNvPr id="222" name="台形 221">
                <a:extLst>
                  <a:ext uri="{FF2B5EF4-FFF2-40B4-BE49-F238E27FC236}">
                    <a16:creationId xmlns:a16="http://schemas.microsoft.com/office/drawing/2014/main" id="{679C9BF1-D546-4A80-876F-372F66234324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3" name="フリーフォーム: 図形 222">
                <a:extLst>
                  <a:ext uri="{FF2B5EF4-FFF2-40B4-BE49-F238E27FC236}">
                    <a16:creationId xmlns:a16="http://schemas.microsoft.com/office/drawing/2014/main" id="{E2A63A62-0AC7-4DF2-9E75-096A8F8D619E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4" name="台形 223">
                <a:extLst>
                  <a:ext uri="{FF2B5EF4-FFF2-40B4-BE49-F238E27FC236}">
                    <a16:creationId xmlns:a16="http://schemas.microsoft.com/office/drawing/2014/main" id="{572964AD-E375-4D3C-897F-65E3057FE043}"/>
                  </a:ext>
                </a:extLst>
              </p:cNvPr>
              <p:cNvSpPr/>
              <p:nvPr/>
            </p:nvSpPr>
            <p:spPr>
              <a:xfrm rot="10800000">
                <a:off x="1414504" y="1701703"/>
                <a:ext cx="409370" cy="450058"/>
              </a:xfrm>
              <a:prstGeom prst="trapezoid">
                <a:avLst>
                  <a:gd name="adj" fmla="val 13473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73854FE2-88F8-4E6E-B930-1715BEFC43F2}"/>
                </a:ext>
              </a:extLst>
            </p:cNvPr>
            <p:cNvSpPr/>
            <p:nvPr/>
          </p:nvSpPr>
          <p:spPr>
            <a:xfrm>
              <a:off x="1335900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15" name="グループ化 214">
              <a:extLst>
                <a:ext uri="{FF2B5EF4-FFF2-40B4-BE49-F238E27FC236}">
                  <a16:creationId xmlns:a16="http://schemas.microsoft.com/office/drawing/2014/main" id="{9C1A3308-07FD-4950-8992-05FD7897DE96}"/>
                </a:ext>
              </a:extLst>
            </p:cNvPr>
            <p:cNvGrpSpPr/>
            <p:nvPr/>
          </p:nvGrpSpPr>
          <p:grpSpPr>
            <a:xfrm>
              <a:off x="601752" y="881548"/>
              <a:ext cx="652877" cy="334322"/>
              <a:chOff x="671569" y="862641"/>
              <a:chExt cx="683016" cy="349755"/>
            </a:xfrm>
          </p:grpSpPr>
          <p:sp>
            <p:nvSpPr>
              <p:cNvPr id="219" name="フリーフォーム: 図形 218">
                <a:extLst>
                  <a:ext uri="{FF2B5EF4-FFF2-40B4-BE49-F238E27FC236}">
                    <a16:creationId xmlns:a16="http://schemas.microsoft.com/office/drawing/2014/main" id="{56AC444C-E91D-4F68-BA89-B39DB2427C3A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20" name="四角形: 角を丸くする 219">
                <a:extLst>
                  <a:ext uri="{FF2B5EF4-FFF2-40B4-BE49-F238E27FC236}">
                    <a16:creationId xmlns:a16="http://schemas.microsoft.com/office/drawing/2014/main" id="{CE371A89-D255-48C3-BE4A-15A8ABA2A6B7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21" name="四角形: 角を丸くする 220">
                <a:extLst>
                  <a:ext uri="{FF2B5EF4-FFF2-40B4-BE49-F238E27FC236}">
                    <a16:creationId xmlns:a16="http://schemas.microsoft.com/office/drawing/2014/main" id="{4D3A40A1-4945-4749-AEAB-9D2CED3F65B1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16" name="フリーフォーム: 図形 215">
              <a:extLst>
                <a:ext uri="{FF2B5EF4-FFF2-40B4-BE49-F238E27FC236}">
                  <a16:creationId xmlns:a16="http://schemas.microsoft.com/office/drawing/2014/main" id="{0061A067-DA27-4DDF-8E0C-811F7670A63D}"/>
                </a:ext>
              </a:extLst>
            </p:cNvPr>
            <p:cNvSpPr/>
            <p:nvPr/>
          </p:nvSpPr>
          <p:spPr>
            <a:xfrm rot="8100000">
              <a:off x="1139549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7" name="四角形: 上の 2 つの角を丸める 36">
              <a:extLst>
                <a:ext uri="{FF2B5EF4-FFF2-40B4-BE49-F238E27FC236}">
                  <a16:creationId xmlns:a16="http://schemas.microsoft.com/office/drawing/2014/main" id="{5F0DBD81-1A49-4EA0-B3EE-073F167C83AF}"/>
                </a:ext>
              </a:extLst>
            </p:cNvPr>
            <p:cNvSpPr/>
            <p:nvPr/>
          </p:nvSpPr>
          <p:spPr>
            <a:xfrm rot="2700000">
              <a:off x="1436794" y="1070901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7E309418-F658-43CD-80F8-B2443063068C}"/>
                </a:ext>
              </a:extLst>
            </p:cNvPr>
            <p:cNvSpPr/>
            <p:nvPr/>
          </p:nvSpPr>
          <p:spPr>
            <a:xfrm>
              <a:off x="927471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F2D9A54A-65D5-403D-81BD-5298F111CD6A}"/>
              </a:ext>
            </a:extLst>
          </p:cNvPr>
          <p:cNvGrpSpPr/>
          <p:nvPr/>
        </p:nvGrpSpPr>
        <p:grpSpPr>
          <a:xfrm>
            <a:off x="2874524" y="2369335"/>
            <a:ext cx="1912164" cy="2190840"/>
            <a:chOff x="3165219" y="-346078"/>
            <a:chExt cx="2955511" cy="3386240"/>
          </a:xfrm>
        </p:grpSpPr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AA2EB6A8-5141-4068-BD37-61D52CA241A3}"/>
                </a:ext>
              </a:extLst>
            </p:cNvPr>
            <p:cNvSpPr/>
            <p:nvPr/>
          </p:nvSpPr>
          <p:spPr>
            <a:xfrm>
              <a:off x="4221797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2" name="台形 131">
              <a:extLst>
                <a:ext uri="{FF2B5EF4-FFF2-40B4-BE49-F238E27FC236}">
                  <a16:creationId xmlns:a16="http://schemas.microsoft.com/office/drawing/2014/main" id="{ED9EF396-7933-4ADB-92BB-15CD5FA14A3F}"/>
                </a:ext>
              </a:extLst>
            </p:cNvPr>
            <p:cNvSpPr/>
            <p:nvPr/>
          </p:nvSpPr>
          <p:spPr>
            <a:xfrm rot="18900000">
              <a:off x="4467750" y="984605"/>
              <a:ext cx="180279" cy="400176"/>
            </a:xfrm>
            <a:prstGeom prst="trapezoid">
              <a:avLst>
                <a:gd name="adj" fmla="val 8659"/>
              </a:avLst>
            </a:prstGeom>
            <a:solidFill>
              <a:srgbClr val="FFC000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3" name="台形 132">
              <a:extLst>
                <a:ext uri="{FF2B5EF4-FFF2-40B4-BE49-F238E27FC236}">
                  <a16:creationId xmlns:a16="http://schemas.microsoft.com/office/drawing/2014/main" id="{D9292853-E455-48A2-A982-1187C6323240}"/>
                </a:ext>
              </a:extLst>
            </p:cNvPr>
            <p:cNvSpPr/>
            <p:nvPr/>
          </p:nvSpPr>
          <p:spPr>
            <a:xfrm rot="9900000">
              <a:off x="4440151" y="1773688"/>
              <a:ext cx="409370" cy="600568"/>
            </a:xfrm>
            <a:prstGeom prst="trapezoid">
              <a:avLst>
                <a:gd name="adj" fmla="val 11146"/>
              </a:avLst>
            </a:pr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4" name="台形 133">
              <a:extLst>
                <a:ext uri="{FF2B5EF4-FFF2-40B4-BE49-F238E27FC236}">
                  <a16:creationId xmlns:a16="http://schemas.microsoft.com/office/drawing/2014/main" id="{1ABDE95D-D1C7-494D-A1AA-1CDA7BDBDE91}"/>
                </a:ext>
              </a:extLst>
            </p:cNvPr>
            <p:cNvSpPr/>
            <p:nvPr/>
          </p:nvSpPr>
          <p:spPr>
            <a:xfrm>
              <a:off x="4768698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35" name="グループ化 134">
              <a:extLst>
                <a:ext uri="{FF2B5EF4-FFF2-40B4-BE49-F238E27FC236}">
                  <a16:creationId xmlns:a16="http://schemas.microsoft.com/office/drawing/2014/main" id="{BB1ADBE7-844A-4842-AD45-04A4C4E8DB50}"/>
                </a:ext>
              </a:extLst>
            </p:cNvPr>
            <p:cNvGrpSpPr/>
            <p:nvPr/>
          </p:nvGrpSpPr>
          <p:grpSpPr>
            <a:xfrm>
              <a:off x="3165219" y="1221710"/>
              <a:ext cx="2955511" cy="1818452"/>
              <a:chOff x="3165219" y="1221710"/>
              <a:chExt cx="2955511" cy="1818452"/>
            </a:xfrm>
          </p:grpSpPr>
          <p:grpSp>
            <p:nvGrpSpPr>
              <p:cNvPr id="187" name="グループ化 186">
                <a:extLst>
                  <a:ext uri="{FF2B5EF4-FFF2-40B4-BE49-F238E27FC236}">
                    <a16:creationId xmlns:a16="http://schemas.microsoft.com/office/drawing/2014/main" id="{15121E30-BDD8-4441-AE81-AE54A098DBEE}"/>
                  </a:ext>
                </a:extLst>
              </p:cNvPr>
              <p:cNvGrpSpPr/>
              <p:nvPr/>
            </p:nvGrpSpPr>
            <p:grpSpPr>
              <a:xfrm flipH="1">
                <a:off x="3165219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191" name="星: 32 pt 190">
                  <a:extLst>
                    <a:ext uri="{FF2B5EF4-FFF2-40B4-BE49-F238E27FC236}">
                      <a16:creationId xmlns:a16="http://schemas.microsoft.com/office/drawing/2014/main" id="{7907133D-B66F-4E57-AF9E-8FE4B63FBF4C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2" name="星: 32 pt 191">
                  <a:extLst>
                    <a:ext uri="{FF2B5EF4-FFF2-40B4-BE49-F238E27FC236}">
                      <a16:creationId xmlns:a16="http://schemas.microsoft.com/office/drawing/2014/main" id="{970CAB55-C0C6-4735-A52C-0665BA4488CB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3" name="円: 塗りつぶしなし 192">
                  <a:extLst>
                    <a:ext uri="{FF2B5EF4-FFF2-40B4-BE49-F238E27FC236}">
                      <a16:creationId xmlns:a16="http://schemas.microsoft.com/office/drawing/2014/main" id="{089616F7-EB80-43F6-850A-32A5B4435B07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4" name="円: 塗りつぶしなし 193">
                  <a:extLst>
                    <a:ext uri="{FF2B5EF4-FFF2-40B4-BE49-F238E27FC236}">
                      <a16:creationId xmlns:a16="http://schemas.microsoft.com/office/drawing/2014/main" id="{F887E390-9F3B-4EE3-9D33-509D7354B52C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5" name="アーチ 194">
                  <a:extLst>
                    <a:ext uri="{FF2B5EF4-FFF2-40B4-BE49-F238E27FC236}">
                      <a16:creationId xmlns:a16="http://schemas.microsoft.com/office/drawing/2014/main" id="{2DCB872E-D2EE-4919-A595-2897067B31F5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32EC5A54-37E2-4C40-B9F9-093698500253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7" name="円: 塗りつぶしなし 196">
                  <a:extLst>
                    <a:ext uri="{FF2B5EF4-FFF2-40B4-BE49-F238E27FC236}">
                      <a16:creationId xmlns:a16="http://schemas.microsoft.com/office/drawing/2014/main" id="{B48E2740-52F4-4685-AD99-B41D6AF5BA20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8" name="円: 塗りつぶしなし 197">
                  <a:extLst>
                    <a:ext uri="{FF2B5EF4-FFF2-40B4-BE49-F238E27FC236}">
                      <a16:creationId xmlns:a16="http://schemas.microsoft.com/office/drawing/2014/main" id="{D17513CF-6087-4E21-A9CB-796365FE239D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9" name="四角形: 角を丸くする 198">
                  <a:extLst>
                    <a:ext uri="{FF2B5EF4-FFF2-40B4-BE49-F238E27FC236}">
                      <a16:creationId xmlns:a16="http://schemas.microsoft.com/office/drawing/2014/main" id="{7FE2B346-837B-4B2E-9D3D-494713093785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0" name="四角形: 上の 2 つの角を丸める 199">
                  <a:extLst>
                    <a:ext uri="{FF2B5EF4-FFF2-40B4-BE49-F238E27FC236}">
                      <a16:creationId xmlns:a16="http://schemas.microsoft.com/office/drawing/2014/main" id="{B89028E5-A991-4476-9BF0-79E958ED3447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1" name="台形 200">
                  <a:extLst>
                    <a:ext uri="{FF2B5EF4-FFF2-40B4-BE49-F238E27FC236}">
                      <a16:creationId xmlns:a16="http://schemas.microsoft.com/office/drawing/2014/main" id="{D74A2E96-805D-42E2-BF4E-632683271924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2" name="アーチ 201">
                  <a:extLst>
                    <a:ext uri="{FF2B5EF4-FFF2-40B4-BE49-F238E27FC236}">
                      <a16:creationId xmlns:a16="http://schemas.microsoft.com/office/drawing/2014/main" id="{D79F1E48-DD17-4546-801E-FAF56041DE20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3" name="四角形: 角を丸くする 202">
                  <a:extLst>
                    <a:ext uri="{FF2B5EF4-FFF2-40B4-BE49-F238E27FC236}">
                      <a16:creationId xmlns:a16="http://schemas.microsoft.com/office/drawing/2014/main" id="{2B01CDAB-BDA6-41AE-BEC1-3D65B2995573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4" name="楕円 203">
                  <a:extLst>
                    <a:ext uri="{FF2B5EF4-FFF2-40B4-BE49-F238E27FC236}">
                      <a16:creationId xmlns:a16="http://schemas.microsoft.com/office/drawing/2014/main" id="{F828A67C-4BE2-49D9-8795-FE0AC215B846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188" name="グループ化 187">
                <a:extLst>
                  <a:ext uri="{FF2B5EF4-FFF2-40B4-BE49-F238E27FC236}">
                    <a16:creationId xmlns:a16="http://schemas.microsoft.com/office/drawing/2014/main" id="{55F4E067-15C7-40C6-8102-DA5DFD961877}"/>
                  </a:ext>
                </a:extLst>
              </p:cNvPr>
              <p:cNvGrpSpPr/>
              <p:nvPr/>
            </p:nvGrpSpPr>
            <p:grpSpPr>
              <a:xfrm>
                <a:off x="4367323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EB6B6D7A-AD7E-4C41-9276-AE4538461276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0" name="楕円 189">
                  <a:extLst>
                    <a:ext uri="{FF2B5EF4-FFF2-40B4-BE49-F238E27FC236}">
                      <a16:creationId xmlns:a16="http://schemas.microsoft.com/office/drawing/2014/main" id="{AA2EF46E-05D7-4C10-8C41-2528709E1EC4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136" name="グループ化 135">
              <a:extLst>
                <a:ext uri="{FF2B5EF4-FFF2-40B4-BE49-F238E27FC236}">
                  <a16:creationId xmlns:a16="http://schemas.microsoft.com/office/drawing/2014/main" id="{63C324DC-AEFA-4A7C-8439-5A75CA9930D4}"/>
                </a:ext>
              </a:extLst>
            </p:cNvPr>
            <p:cNvGrpSpPr/>
            <p:nvPr/>
          </p:nvGrpSpPr>
          <p:grpSpPr>
            <a:xfrm rot="900000">
              <a:off x="4454667" y="2397339"/>
              <a:ext cx="262583" cy="432734"/>
              <a:chOff x="1213593" y="2419137"/>
              <a:chExt cx="262583" cy="432734"/>
            </a:xfrm>
          </p:grpSpPr>
          <p:sp>
            <p:nvSpPr>
              <p:cNvPr id="185" name="四角形: 上の 2 つの角を丸める 184">
                <a:extLst>
                  <a:ext uri="{FF2B5EF4-FFF2-40B4-BE49-F238E27FC236}">
                    <a16:creationId xmlns:a16="http://schemas.microsoft.com/office/drawing/2014/main" id="{02191370-D97A-48F4-A5E4-DB633F96FDF8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86" name="四角形: 上の 2 つの角を丸める 185">
                <a:extLst>
                  <a:ext uri="{FF2B5EF4-FFF2-40B4-BE49-F238E27FC236}">
                    <a16:creationId xmlns:a16="http://schemas.microsoft.com/office/drawing/2014/main" id="{B16E79EB-F07A-42E4-A682-8C8F1CCA2FB1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37" name="グループ化 136">
              <a:extLst>
                <a:ext uri="{FF2B5EF4-FFF2-40B4-BE49-F238E27FC236}">
                  <a16:creationId xmlns:a16="http://schemas.microsoft.com/office/drawing/2014/main" id="{FCE25C47-B158-4106-B93E-4FBD76FF6544}"/>
                </a:ext>
              </a:extLst>
            </p:cNvPr>
            <p:cNvGrpSpPr/>
            <p:nvPr/>
          </p:nvGrpSpPr>
          <p:grpSpPr>
            <a:xfrm rot="900000">
              <a:off x="4521190" y="1701702"/>
              <a:ext cx="456517" cy="1056825"/>
              <a:chOff x="1367356" y="1701702"/>
              <a:chExt cx="456517" cy="1056825"/>
            </a:xfrm>
          </p:grpSpPr>
          <p:sp>
            <p:nvSpPr>
              <p:cNvPr id="157" name="台形 156">
                <a:extLst>
                  <a:ext uri="{FF2B5EF4-FFF2-40B4-BE49-F238E27FC236}">
                    <a16:creationId xmlns:a16="http://schemas.microsoft.com/office/drawing/2014/main" id="{89D4ABB4-E2A1-40F3-AE5E-CBE951B41094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8" name="フリーフォーム: 図形 157">
                <a:extLst>
                  <a:ext uri="{FF2B5EF4-FFF2-40B4-BE49-F238E27FC236}">
                    <a16:creationId xmlns:a16="http://schemas.microsoft.com/office/drawing/2014/main" id="{18E0BFA9-F215-4630-8032-75A4F9CDDED8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4" name="台形 183">
                <a:extLst>
                  <a:ext uri="{FF2B5EF4-FFF2-40B4-BE49-F238E27FC236}">
                    <a16:creationId xmlns:a16="http://schemas.microsoft.com/office/drawing/2014/main" id="{B7D4B2C1-C666-44C7-B146-AD616D7487D4}"/>
                  </a:ext>
                </a:extLst>
              </p:cNvPr>
              <p:cNvSpPr/>
              <p:nvPr/>
            </p:nvSpPr>
            <p:spPr>
              <a:xfrm rot="10800000">
                <a:off x="1414503" y="1701702"/>
                <a:ext cx="409370" cy="858649"/>
              </a:xfrm>
              <a:prstGeom prst="trapezoid">
                <a:avLst>
                  <a:gd name="adj" fmla="val 17748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0FD98C03-2002-40D6-8ADE-DC9BE41C14A1}"/>
                </a:ext>
              </a:extLst>
            </p:cNvPr>
            <p:cNvSpPr/>
            <p:nvPr/>
          </p:nvSpPr>
          <p:spPr>
            <a:xfrm>
              <a:off x="4622025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BF9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39" name="グループ化 138">
              <a:extLst>
                <a:ext uri="{FF2B5EF4-FFF2-40B4-BE49-F238E27FC236}">
                  <a16:creationId xmlns:a16="http://schemas.microsoft.com/office/drawing/2014/main" id="{F38A4B2F-53FB-40CE-9A0D-B4ABE652EEB7}"/>
                </a:ext>
              </a:extLst>
            </p:cNvPr>
            <p:cNvGrpSpPr/>
            <p:nvPr/>
          </p:nvGrpSpPr>
          <p:grpSpPr>
            <a:xfrm>
              <a:off x="3887877" y="881548"/>
              <a:ext cx="652877" cy="334322"/>
              <a:chOff x="671569" y="862641"/>
              <a:chExt cx="683016" cy="349755"/>
            </a:xfrm>
          </p:grpSpPr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2F73ABE0-131A-4EAC-B6E1-E0DD78CE0AFA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5" name="四角形: 角を丸くする 154">
                <a:extLst>
                  <a:ext uri="{FF2B5EF4-FFF2-40B4-BE49-F238E27FC236}">
                    <a16:creationId xmlns:a16="http://schemas.microsoft.com/office/drawing/2014/main" id="{B5D8F9E6-79F1-4E97-93C6-80E569B2F447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6" name="四角形: 角を丸くする 155">
                <a:extLst>
                  <a:ext uri="{FF2B5EF4-FFF2-40B4-BE49-F238E27FC236}">
                    <a16:creationId xmlns:a16="http://schemas.microsoft.com/office/drawing/2014/main" id="{0D4514CA-E777-4C45-8A08-821340695D0E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B4D95913-779B-4391-8D6C-D3FC850EAA54}"/>
                </a:ext>
              </a:extLst>
            </p:cNvPr>
            <p:cNvSpPr/>
            <p:nvPr/>
          </p:nvSpPr>
          <p:spPr>
            <a:xfrm rot="8100000">
              <a:off x="4425674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35513177-8146-4B83-AB39-AD73D1EBC91B}"/>
                </a:ext>
              </a:extLst>
            </p:cNvPr>
            <p:cNvSpPr/>
            <p:nvPr/>
          </p:nvSpPr>
          <p:spPr>
            <a:xfrm>
              <a:off x="4213596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2" name="フリーフォーム: 図形 141">
              <a:extLst>
                <a:ext uri="{FF2B5EF4-FFF2-40B4-BE49-F238E27FC236}">
                  <a16:creationId xmlns:a16="http://schemas.microsoft.com/office/drawing/2014/main" id="{8B5B038C-6591-4402-91E2-156DB4A20A16}"/>
                </a:ext>
              </a:extLst>
            </p:cNvPr>
            <p:cNvSpPr/>
            <p:nvPr/>
          </p:nvSpPr>
          <p:spPr>
            <a:xfrm>
              <a:off x="4424363" y="1054895"/>
              <a:ext cx="621506" cy="526256"/>
            </a:xfrm>
            <a:custGeom>
              <a:avLst/>
              <a:gdLst>
                <a:gd name="connsiteX0" fmla="*/ 635794 w 635794"/>
                <a:gd name="connsiteY0" fmla="*/ 180975 h 547687"/>
                <a:gd name="connsiteX1" fmla="*/ 261938 w 635794"/>
                <a:gd name="connsiteY1" fmla="*/ 547687 h 547687"/>
                <a:gd name="connsiteX2" fmla="*/ 0 w 635794"/>
                <a:gd name="connsiteY2" fmla="*/ 221456 h 547687"/>
                <a:gd name="connsiteX3" fmla="*/ 119063 w 635794"/>
                <a:gd name="connsiteY3" fmla="*/ 138112 h 547687"/>
                <a:gd name="connsiteX4" fmla="*/ 271463 w 635794"/>
                <a:gd name="connsiteY4" fmla="*/ 254794 h 547687"/>
                <a:gd name="connsiteX5" fmla="*/ 469106 w 635794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57175 w 621506"/>
                <a:gd name="connsiteY4" fmla="*/ 254794 h 547687"/>
                <a:gd name="connsiteX5" fmla="*/ 454818 w 621506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61938 w 621506"/>
                <a:gd name="connsiteY4" fmla="*/ 271463 h 547687"/>
                <a:gd name="connsiteX5" fmla="*/ 454818 w 621506"/>
                <a:gd name="connsiteY5" fmla="*/ 0 h 547687"/>
                <a:gd name="connsiteX0" fmla="*/ 621506 w 621506"/>
                <a:gd name="connsiteY0" fmla="*/ 180975 h 514349"/>
                <a:gd name="connsiteX1" fmla="*/ 271463 w 621506"/>
                <a:gd name="connsiteY1" fmla="*/ 514349 h 514349"/>
                <a:gd name="connsiteX2" fmla="*/ 0 w 621506"/>
                <a:gd name="connsiteY2" fmla="*/ 240506 h 514349"/>
                <a:gd name="connsiteX3" fmla="*/ 104775 w 621506"/>
                <a:gd name="connsiteY3" fmla="*/ 138112 h 514349"/>
                <a:gd name="connsiteX4" fmla="*/ 261938 w 621506"/>
                <a:gd name="connsiteY4" fmla="*/ 271463 h 514349"/>
                <a:gd name="connsiteX5" fmla="*/ 454818 w 621506"/>
                <a:gd name="connsiteY5" fmla="*/ 0 h 514349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1506" h="526256">
                  <a:moveTo>
                    <a:pt x="621506" y="180975"/>
                  </a:moveTo>
                  <a:lnTo>
                    <a:pt x="271463" y="526256"/>
                  </a:lnTo>
                  <a:lnTo>
                    <a:pt x="0" y="240506"/>
                  </a:lnTo>
                  <a:lnTo>
                    <a:pt x="104775" y="138112"/>
                  </a:lnTo>
                  <a:lnTo>
                    <a:pt x="261938" y="271463"/>
                  </a:lnTo>
                  <a:lnTo>
                    <a:pt x="454818" y="0"/>
                  </a:lnTo>
                </a:path>
              </a:pathLst>
            </a:custGeom>
            <a:solidFill>
              <a:srgbClr val="BF9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651D041B-30E1-4322-8536-F318A21451DB}"/>
                </a:ext>
              </a:extLst>
            </p:cNvPr>
            <p:cNvGrpSpPr/>
            <p:nvPr/>
          </p:nvGrpSpPr>
          <p:grpSpPr>
            <a:xfrm rot="900000">
              <a:off x="4257389" y="-346078"/>
              <a:ext cx="1155656" cy="1207393"/>
              <a:chOff x="2111676" y="6083742"/>
              <a:chExt cx="1155656" cy="1207393"/>
            </a:xfrm>
          </p:grpSpPr>
          <p:sp>
            <p:nvSpPr>
              <p:cNvPr id="144" name="楕円 1">
                <a:extLst>
                  <a:ext uri="{FF2B5EF4-FFF2-40B4-BE49-F238E27FC236}">
                    <a16:creationId xmlns:a16="http://schemas.microsoft.com/office/drawing/2014/main" id="{C0F47407-3981-4B6D-A1BC-06DADC7D5846}"/>
                  </a:ext>
                </a:extLst>
              </p:cNvPr>
              <p:cNvSpPr/>
              <p:nvPr/>
            </p:nvSpPr>
            <p:spPr>
              <a:xfrm rot="20952697">
                <a:off x="2111676" y="6798422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5" name="四角形: 角を丸くする 144">
                <a:extLst>
                  <a:ext uri="{FF2B5EF4-FFF2-40B4-BE49-F238E27FC236}">
                    <a16:creationId xmlns:a16="http://schemas.microsoft.com/office/drawing/2014/main" id="{FF9F2806-3503-4C67-915B-BBBB87FB0468}"/>
                  </a:ext>
                </a:extLst>
              </p:cNvPr>
              <p:cNvSpPr/>
              <p:nvPr/>
            </p:nvSpPr>
            <p:spPr>
              <a:xfrm rot="20952697">
                <a:off x="2154524" y="6086581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6" name="楕円 14">
                <a:extLst>
                  <a:ext uri="{FF2B5EF4-FFF2-40B4-BE49-F238E27FC236}">
                    <a16:creationId xmlns:a16="http://schemas.microsoft.com/office/drawing/2014/main" id="{215AB8CC-F399-456F-B67E-23F25C649900}"/>
                  </a:ext>
                </a:extLst>
              </p:cNvPr>
              <p:cNvSpPr/>
              <p:nvPr/>
            </p:nvSpPr>
            <p:spPr>
              <a:xfrm rot="20052697">
                <a:off x="2353084" y="7007647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7" name="フリーフォーム: 図形 146">
                <a:extLst>
                  <a:ext uri="{FF2B5EF4-FFF2-40B4-BE49-F238E27FC236}">
                    <a16:creationId xmlns:a16="http://schemas.microsoft.com/office/drawing/2014/main" id="{21EC6CD0-1D4A-4B44-BB50-CB716D3082E6}"/>
                  </a:ext>
                </a:extLst>
              </p:cNvPr>
              <p:cNvSpPr/>
              <p:nvPr/>
            </p:nvSpPr>
            <p:spPr>
              <a:xfrm rot="20052697">
                <a:off x="2384157" y="7016390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8" name="楕円 147">
                <a:extLst>
                  <a:ext uri="{FF2B5EF4-FFF2-40B4-BE49-F238E27FC236}">
                    <a16:creationId xmlns:a16="http://schemas.microsoft.com/office/drawing/2014/main" id="{C4503E30-BE52-4495-BE79-40215BCF081F}"/>
                  </a:ext>
                </a:extLst>
              </p:cNvPr>
              <p:cNvSpPr/>
              <p:nvPr/>
            </p:nvSpPr>
            <p:spPr>
              <a:xfrm rot="20952697">
                <a:off x="2219131" y="6616355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9" name="楕円 148">
                <a:extLst>
                  <a:ext uri="{FF2B5EF4-FFF2-40B4-BE49-F238E27FC236}">
                    <a16:creationId xmlns:a16="http://schemas.microsoft.com/office/drawing/2014/main" id="{0D15D5DB-4134-4FB5-B7B7-A166BDBEFB7F}"/>
                  </a:ext>
                </a:extLst>
              </p:cNvPr>
              <p:cNvSpPr/>
              <p:nvPr/>
            </p:nvSpPr>
            <p:spPr>
              <a:xfrm rot="20952697">
                <a:off x="2231614" y="6690186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7B1490A7-1D8E-47D7-8460-51B0437E43D8}"/>
                  </a:ext>
                </a:extLst>
              </p:cNvPr>
              <p:cNvSpPr/>
              <p:nvPr/>
            </p:nvSpPr>
            <p:spPr>
              <a:xfrm rot="20952697">
                <a:off x="2184598" y="6083742"/>
                <a:ext cx="1039881" cy="753555"/>
              </a:xfrm>
              <a:custGeom>
                <a:avLst/>
                <a:gdLst>
                  <a:gd name="connsiteX0" fmla="*/ 466551 w 1039881"/>
                  <a:gd name="connsiteY0" fmla="*/ 0 h 753555"/>
                  <a:gd name="connsiteX1" fmla="*/ 500403 w 1039881"/>
                  <a:gd name="connsiteY1" fmla="*/ 0 h 753555"/>
                  <a:gd name="connsiteX2" fmla="*/ 1039881 w 1039881"/>
                  <a:gd name="connsiteY2" fmla="*/ 539478 h 753555"/>
                  <a:gd name="connsiteX3" fmla="*/ 1039881 w 1039881"/>
                  <a:gd name="connsiteY3" fmla="*/ 665076 h 753555"/>
                  <a:gd name="connsiteX4" fmla="*/ 1030962 w 1039881"/>
                  <a:gd name="connsiteY4" fmla="*/ 753555 h 753555"/>
                  <a:gd name="connsiteX5" fmla="*/ 637969 w 1039881"/>
                  <a:gd name="connsiteY5" fmla="*/ 753555 h 753555"/>
                  <a:gd name="connsiteX6" fmla="*/ 637969 w 1039881"/>
                  <a:gd name="connsiteY6" fmla="*/ 562079 h 753555"/>
                  <a:gd name="connsiteX7" fmla="*/ 572384 w 1039881"/>
                  <a:gd name="connsiteY7" fmla="*/ 496494 h 753555"/>
                  <a:gd name="connsiteX8" fmla="*/ 527425 w 1039881"/>
                  <a:gd name="connsiteY8" fmla="*/ 496494 h 753555"/>
                  <a:gd name="connsiteX9" fmla="*/ 461840 w 1039881"/>
                  <a:gd name="connsiteY9" fmla="*/ 562079 h 753555"/>
                  <a:gd name="connsiteX10" fmla="*/ 461840 w 1039881"/>
                  <a:gd name="connsiteY10" fmla="*/ 753555 h 753555"/>
                  <a:gd name="connsiteX11" fmla="*/ 376890 w 1039881"/>
                  <a:gd name="connsiteY11" fmla="*/ 753555 h 753555"/>
                  <a:gd name="connsiteX12" fmla="*/ 376890 w 1039881"/>
                  <a:gd name="connsiteY12" fmla="*/ 404036 h 753555"/>
                  <a:gd name="connsiteX13" fmla="*/ 372782 w 1039881"/>
                  <a:gd name="connsiteY13" fmla="*/ 394119 h 753555"/>
                  <a:gd name="connsiteX14" fmla="*/ 372782 w 1039881"/>
                  <a:gd name="connsiteY14" fmla="*/ 372914 h 753555"/>
                  <a:gd name="connsiteX15" fmla="*/ 269716 w 1039881"/>
                  <a:gd name="connsiteY15" fmla="*/ 269848 h 753555"/>
                  <a:gd name="connsiteX16" fmla="*/ 0 w 1039881"/>
                  <a:gd name="connsiteY16" fmla="*/ 269848 h 753555"/>
                  <a:gd name="connsiteX17" fmla="*/ 5175 w 1039881"/>
                  <a:gd name="connsiteY17" fmla="*/ 259739 h 753555"/>
                  <a:gd name="connsiteX18" fmla="*/ 466551 w 1039881"/>
                  <a:gd name="connsiteY18" fmla="*/ 0 h 7535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39881" h="753555">
                    <a:moveTo>
                      <a:pt x="466551" y="0"/>
                    </a:moveTo>
                    <a:lnTo>
                      <a:pt x="500403" y="0"/>
                    </a:lnTo>
                    <a:cubicBezTo>
                      <a:pt x="798348" y="0"/>
                      <a:pt x="1039881" y="241533"/>
                      <a:pt x="1039881" y="539478"/>
                    </a:cubicBezTo>
                    <a:lnTo>
                      <a:pt x="1039881" y="665076"/>
                    </a:lnTo>
                    <a:lnTo>
                      <a:pt x="1030962" y="753555"/>
                    </a:lnTo>
                    <a:lnTo>
                      <a:pt x="637969" y="753555"/>
                    </a:lnTo>
                    <a:lnTo>
                      <a:pt x="637969" y="562079"/>
                    </a:lnTo>
                    <a:cubicBezTo>
                      <a:pt x="637969" y="525857"/>
                      <a:pt x="608606" y="496494"/>
                      <a:pt x="572384" y="496494"/>
                    </a:cubicBezTo>
                    <a:lnTo>
                      <a:pt x="527425" y="496494"/>
                    </a:lnTo>
                    <a:cubicBezTo>
                      <a:pt x="491203" y="496494"/>
                      <a:pt x="461840" y="525857"/>
                      <a:pt x="461840" y="562079"/>
                    </a:cubicBezTo>
                    <a:lnTo>
                      <a:pt x="461840" y="753555"/>
                    </a:lnTo>
                    <a:lnTo>
                      <a:pt x="376890" y="753555"/>
                    </a:lnTo>
                    <a:lnTo>
                      <a:pt x="376890" y="404036"/>
                    </a:lnTo>
                    <a:lnTo>
                      <a:pt x="372782" y="394119"/>
                    </a:lnTo>
                    <a:lnTo>
                      <a:pt x="372782" y="372914"/>
                    </a:lnTo>
                    <a:cubicBezTo>
                      <a:pt x="372782" y="315992"/>
                      <a:pt x="326638" y="269848"/>
                      <a:pt x="269716" y="269848"/>
                    </a:cubicBezTo>
                    <a:lnTo>
                      <a:pt x="0" y="269848"/>
                    </a:lnTo>
                    <a:lnTo>
                      <a:pt x="5175" y="259739"/>
                    </a:lnTo>
                    <a:cubicBezTo>
                      <a:pt x="99793" y="104019"/>
                      <a:pt x="271025" y="0"/>
                      <a:pt x="466551" y="0"/>
                    </a:cubicBez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50000"/>
                    <a:lumOff val="50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1" name="フリーフォーム: 図形 150">
                <a:extLst>
                  <a:ext uri="{FF2B5EF4-FFF2-40B4-BE49-F238E27FC236}">
                    <a16:creationId xmlns:a16="http://schemas.microsoft.com/office/drawing/2014/main" id="{ADD22129-1AA5-484F-B55A-2DC446A9BA07}"/>
                  </a:ext>
                </a:extLst>
              </p:cNvPr>
              <p:cNvSpPr/>
              <p:nvPr/>
            </p:nvSpPr>
            <p:spPr>
              <a:xfrm rot="20952697">
                <a:off x="2744412" y="654802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2" name="フリーフォーム: 図形 151">
                <a:extLst>
                  <a:ext uri="{FF2B5EF4-FFF2-40B4-BE49-F238E27FC236}">
                    <a16:creationId xmlns:a16="http://schemas.microsoft.com/office/drawing/2014/main" id="{FFFC4A18-0275-4303-AF40-1BA84475899F}"/>
                  </a:ext>
                </a:extLst>
              </p:cNvPr>
              <p:cNvSpPr/>
              <p:nvPr/>
            </p:nvSpPr>
            <p:spPr>
              <a:xfrm rot="20952697">
                <a:off x="2743349" y="658639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3" name="楕円 216">
                <a:extLst>
                  <a:ext uri="{FF2B5EF4-FFF2-40B4-BE49-F238E27FC236}">
                    <a16:creationId xmlns:a16="http://schemas.microsoft.com/office/drawing/2014/main" id="{3AE129B5-6D13-44B5-B5E4-61510A032800}"/>
                  </a:ext>
                </a:extLst>
              </p:cNvPr>
              <p:cNvSpPr/>
              <p:nvPr/>
            </p:nvSpPr>
            <p:spPr>
              <a:xfrm rot="20952697">
                <a:off x="2167172" y="6540699"/>
                <a:ext cx="289249" cy="61918"/>
              </a:xfrm>
              <a:custGeom>
                <a:avLst/>
                <a:gdLst>
                  <a:gd name="connsiteX0" fmla="*/ 0 w 300038"/>
                  <a:gd name="connsiteY0" fmla="*/ 22860 h 45719"/>
                  <a:gd name="connsiteX1" fmla="*/ 150019 w 300038"/>
                  <a:gd name="connsiteY1" fmla="*/ 0 h 45719"/>
                  <a:gd name="connsiteX2" fmla="*/ 300038 w 300038"/>
                  <a:gd name="connsiteY2" fmla="*/ 22860 h 45719"/>
                  <a:gd name="connsiteX3" fmla="*/ 150019 w 300038"/>
                  <a:gd name="connsiteY3" fmla="*/ 45720 h 45719"/>
                  <a:gd name="connsiteX4" fmla="*/ 0 w 300038"/>
                  <a:gd name="connsiteY4" fmla="*/ 22860 h 45719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68104 h 90964"/>
                  <a:gd name="connsiteX1" fmla="*/ 164307 w 300038"/>
                  <a:gd name="connsiteY1" fmla="*/ 0 h 90964"/>
                  <a:gd name="connsiteX2" fmla="*/ 300038 w 300038"/>
                  <a:gd name="connsiteY2" fmla="*/ 68104 h 90964"/>
                  <a:gd name="connsiteX3" fmla="*/ 150019 w 300038"/>
                  <a:gd name="connsiteY3" fmla="*/ 90964 h 90964"/>
                  <a:gd name="connsiteX4" fmla="*/ 0 w 300038"/>
                  <a:gd name="connsiteY4" fmla="*/ 68104 h 90964"/>
                  <a:gd name="connsiteX0" fmla="*/ 0 w 300038"/>
                  <a:gd name="connsiteY0" fmla="*/ 72867 h 95727"/>
                  <a:gd name="connsiteX1" fmla="*/ 154782 w 300038"/>
                  <a:gd name="connsiteY1" fmla="*/ 0 h 95727"/>
                  <a:gd name="connsiteX2" fmla="*/ 300038 w 300038"/>
                  <a:gd name="connsiteY2" fmla="*/ 72867 h 95727"/>
                  <a:gd name="connsiteX3" fmla="*/ 150019 w 300038"/>
                  <a:gd name="connsiteY3" fmla="*/ 95727 h 95727"/>
                  <a:gd name="connsiteX4" fmla="*/ 0 w 300038"/>
                  <a:gd name="connsiteY4" fmla="*/ 72867 h 95727"/>
                  <a:gd name="connsiteX0" fmla="*/ 0 w 300038"/>
                  <a:gd name="connsiteY0" fmla="*/ 72867 h 76377"/>
                  <a:gd name="connsiteX1" fmla="*/ 154782 w 300038"/>
                  <a:gd name="connsiteY1" fmla="*/ 0 h 76377"/>
                  <a:gd name="connsiteX2" fmla="*/ 300038 w 300038"/>
                  <a:gd name="connsiteY2" fmla="*/ 72867 h 76377"/>
                  <a:gd name="connsiteX3" fmla="*/ 150019 w 300038"/>
                  <a:gd name="connsiteY3" fmla="*/ 60008 h 76377"/>
                  <a:gd name="connsiteX4" fmla="*/ 0 w 300038"/>
                  <a:gd name="connsiteY4" fmla="*/ 72867 h 76377"/>
                  <a:gd name="connsiteX0" fmla="*/ 0 w 300038"/>
                  <a:gd name="connsiteY0" fmla="*/ 77630 h 81140"/>
                  <a:gd name="connsiteX1" fmla="*/ 140494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1140"/>
                  <a:gd name="connsiteX1" fmla="*/ 145008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0508"/>
                  <a:gd name="connsiteX1" fmla="*/ 145008 w 300038"/>
                  <a:gd name="connsiteY1" fmla="*/ 0 h 80508"/>
                  <a:gd name="connsiteX2" fmla="*/ 300038 w 300038"/>
                  <a:gd name="connsiteY2" fmla="*/ 77630 h 80508"/>
                  <a:gd name="connsiteX3" fmla="*/ 142495 w 300038"/>
                  <a:gd name="connsiteY3" fmla="*/ 57268 h 80508"/>
                  <a:gd name="connsiteX4" fmla="*/ 0 w 300038"/>
                  <a:gd name="connsiteY4" fmla="*/ 77630 h 805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0038" h="80508">
                    <a:moveTo>
                      <a:pt x="0" y="77630"/>
                    </a:moveTo>
                    <a:cubicBezTo>
                      <a:pt x="0" y="65005"/>
                      <a:pt x="62155" y="0"/>
                      <a:pt x="145008" y="0"/>
                    </a:cubicBezTo>
                    <a:cubicBezTo>
                      <a:pt x="227861" y="0"/>
                      <a:pt x="300038" y="65005"/>
                      <a:pt x="300038" y="77630"/>
                    </a:cubicBezTo>
                    <a:cubicBezTo>
                      <a:pt x="300038" y="90255"/>
                      <a:pt x="225348" y="57268"/>
                      <a:pt x="142495" y="57268"/>
                    </a:cubicBezTo>
                    <a:cubicBezTo>
                      <a:pt x="59642" y="57268"/>
                      <a:pt x="0" y="90255"/>
                      <a:pt x="0" y="7763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21CB9208-BDD5-4BF1-9236-E898E1318E56}"/>
              </a:ext>
            </a:extLst>
          </p:cNvPr>
          <p:cNvGrpSpPr/>
          <p:nvPr/>
        </p:nvGrpSpPr>
        <p:grpSpPr>
          <a:xfrm>
            <a:off x="4964195" y="2297825"/>
            <a:ext cx="1938156" cy="2260283"/>
            <a:chOff x="3184269" y="-406563"/>
            <a:chExt cx="2955511" cy="3446725"/>
          </a:xfrm>
        </p:grpSpPr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C134C3E7-4B0F-41C3-A15C-7A12D1F72243}"/>
                </a:ext>
              </a:extLst>
            </p:cNvPr>
            <p:cNvSpPr/>
            <p:nvPr/>
          </p:nvSpPr>
          <p:spPr>
            <a:xfrm>
              <a:off x="4240847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8" name="台形 57">
              <a:extLst>
                <a:ext uri="{FF2B5EF4-FFF2-40B4-BE49-F238E27FC236}">
                  <a16:creationId xmlns:a16="http://schemas.microsoft.com/office/drawing/2014/main" id="{E00C9DEA-4413-44EB-9D68-0221D98D1B6E}"/>
                </a:ext>
              </a:extLst>
            </p:cNvPr>
            <p:cNvSpPr/>
            <p:nvPr/>
          </p:nvSpPr>
          <p:spPr>
            <a:xfrm rot="18900000">
              <a:off x="4486800" y="984605"/>
              <a:ext cx="180279" cy="400176"/>
            </a:xfrm>
            <a:prstGeom prst="trapezoid">
              <a:avLst>
                <a:gd name="adj" fmla="val 8659"/>
              </a:avLst>
            </a:pr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9" name="台形 58">
              <a:extLst>
                <a:ext uri="{FF2B5EF4-FFF2-40B4-BE49-F238E27FC236}">
                  <a16:creationId xmlns:a16="http://schemas.microsoft.com/office/drawing/2014/main" id="{9E8055D6-14C8-45DA-AE9F-88064310A99F}"/>
                </a:ext>
              </a:extLst>
            </p:cNvPr>
            <p:cNvSpPr/>
            <p:nvPr/>
          </p:nvSpPr>
          <p:spPr>
            <a:xfrm rot="9900000">
              <a:off x="4459201" y="1773688"/>
              <a:ext cx="409370" cy="600568"/>
            </a:xfrm>
            <a:prstGeom prst="trapezoid">
              <a:avLst>
                <a:gd name="adj" fmla="val 11146"/>
              </a:avLst>
            </a:prstGeom>
            <a:solidFill>
              <a:srgbClr val="C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0" name="台形 59">
              <a:extLst>
                <a:ext uri="{FF2B5EF4-FFF2-40B4-BE49-F238E27FC236}">
                  <a16:creationId xmlns:a16="http://schemas.microsoft.com/office/drawing/2014/main" id="{0729548A-67CD-4122-877B-9061FF6E1EC4}"/>
                </a:ext>
              </a:extLst>
            </p:cNvPr>
            <p:cNvSpPr/>
            <p:nvPr/>
          </p:nvSpPr>
          <p:spPr>
            <a:xfrm>
              <a:off x="4787748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D86A39E8-436E-4468-9AC4-5841691953BC}"/>
                </a:ext>
              </a:extLst>
            </p:cNvPr>
            <p:cNvGrpSpPr/>
            <p:nvPr/>
          </p:nvGrpSpPr>
          <p:grpSpPr>
            <a:xfrm>
              <a:off x="3184269" y="1221710"/>
              <a:ext cx="2955511" cy="1818452"/>
              <a:chOff x="6537069" y="1221710"/>
              <a:chExt cx="2955511" cy="1818452"/>
            </a:xfrm>
          </p:grpSpPr>
          <p:grpSp>
            <p:nvGrpSpPr>
              <p:cNvPr id="90" name="グループ化 89">
                <a:extLst>
                  <a:ext uri="{FF2B5EF4-FFF2-40B4-BE49-F238E27FC236}">
                    <a16:creationId xmlns:a16="http://schemas.microsoft.com/office/drawing/2014/main" id="{BAB0094E-5C58-46BD-8311-8C87FAE43971}"/>
                  </a:ext>
                </a:extLst>
              </p:cNvPr>
              <p:cNvGrpSpPr/>
              <p:nvPr/>
            </p:nvGrpSpPr>
            <p:grpSpPr>
              <a:xfrm flipH="1">
                <a:off x="6537069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117" name="星: 32 pt 116">
                  <a:extLst>
                    <a:ext uri="{FF2B5EF4-FFF2-40B4-BE49-F238E27FC236}">
                      <a16:creationId xmlns:a16="http://schemas.microsoft.com/office/drawing/2014/main" id="{88A0DE75-E203-4704-AD78-3A6C9898C47B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8" name="星: 32 pt 117">
                  <a:extLst>
                    <a:ext uri="{FF2B5EF4-FFF2-40B4-BE49-F238E27FC236}">
                      <a16:creationId xmlns:a16="http://schemas.microsoft.com/office/drawing/2014/main" id="{0DBCB0D0-F0B1-4968-A2CF-49F768272D47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9" name="円: 塗りつぶしなし 118">
                  <a:extLst>
                    <a:ext uri="{FF2B5EF4-FFF2-40B4-BE49-F238E27FC236}">
                      <a16:creationId xmlns:a16="http://schemas.microsoft.com/office/drawing/2014/main" id="{2F00DF33-A009-4684-B98A-425131F428D5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0" name="円: 塗りつぶしなし 119">
                  <a:extLst>
                    <a:ext uri="{FF2B5EF4-FFF2-40B4-BE49-F238E27FC236}">
                      <a16:creationId xmlns:a16="http://schemas.microsoft.com/office/drawing/2014/main" id="{63E12CF2-B9D4-43A3-AEE5-E74AAB022A38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1" name="アーチ 120">
                  <a:extLst>
                    <a:ext uri="{FF2B5EF4-FFF2-40B4-BE49-F238E27FC236}">
                      <a16:creationId xmlns:a16="http://schemas.microsoft.com/office/drawing/2014/main" id="{FC00C45D-4F9C-47D4-8DB7-A2A933E81215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2" name="フリーフォーム: 図形 121">
                  <a:extLst>
                    <a:ext uri="{FF2B5EF4-FFF2-40B4-BE49-F238E27FC236}">
                      <a16:creationId xmlns:a16="http://schemas.microsoft.com/office/drawing/2014/main" id="{1C3B7603-22F2-4B5C-98AF-CBB9A880646B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3" name="円: 塗りつぶしなし 122">
                  <a:extLst>
                    <a:ext uri="{FF2B5EF4-FFF2-40B4-BE49-F238E27FC236}">
                      <a16:creationId xmlns:a16="http://schemas.microsoft.com/office/drawing/2014/main" id="{BCD69574-7E84-4380-907A-DA6FE2A6F5FD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4" name="円: 塗りつぶしなし 123">
                  <a:extLst>
                    <a:ext uri="{FF2B5EF4-FFF2-40B4-BE49-F238E27FC236}">
                      <a16:creationId xmlns:a16="http://schemas.microsoft.com/office/drawing/2014/main" id="{14394D48-6661-477E-A996-38728ED04340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5" name="四角形: 角を丸くする 124">
                  <a:extLst>
                    <a:ext uri="{FF2B5EF4-FFF2-40B4-BE49-F238E27FC236}">
                      <a16:creationId xmlns:a16="http://schemas.microsoft.com/office/drawing/2014/main" id="{C8B510FE-2FCA-4685-8C4B-76903C34EE95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6" name="四角形: 上の 2 つの角を丸める 125">
                  <a:extLst>
                    <a:ext uri="{FF2B5EF4-FFF2-40B4-BE49-F238E27FC236}">
                      <a16:creationId xmlns:a16="http://schemas.microsoft.com/office/drawing/2014/main" id="{2EE737BE-0826-455E-9181-7A7F0486F668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7" name="台形 126">
                  <a:extLst>
                    <a:ext uri="{FF2B5EF4-FFF2-40B4-BE49-F238E27FC236}">
                      <a16:creationId xmlns:a16="http://schemas.microsoft.com/office/drawing/2014/main" id="{06B683B8-4CAF-4421-BAEB-CB082292051A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8" name="アーチ 127">
                  <a:extLst>
                    <a:ext uri="{FF2B5EF4-FFF2-40B4-BE49-F238E27FC236}">
                      <a16:creationId xmlns:a16="http://schemas.microsoft.com/office/drawing/2014/main" id="{37DD7F6C-A1E7-4C13-92E2-F3CF65AC688D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9" name="四角形: 角を丸くする 128">
                  <a:extLst>
                    <a:ext uri="{FF2B5EF4-FFF2-40B4-BE49-F238E27FC236}">
                      <a16:creationId xmlns:a16="http://schemas.microsoft.com/office/drawing/2014/main" id="{60B5B579-E886-4A5E-A2BE-6517EDB17E6E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30" name="楕円 129">
                  <a:extLst>
                    <a:ext uri="{FF2B5EF4-FFF2-40B4-BE49-F238E27FC236}">
                      <a16:creationId xmlns:a16="http://schemas.microsoft.com/office/drawing/2014/main" id="{A32D70B6-65D7-4324-869E-59D07058D33F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91" name="グループ化 90">
                <a:extLst>
                  <a:ext uri="{FF2B5EF4-FFF2-40B4-BE49-F238E27FC236}">
                    <a16:creationId xmlns:a16="http://schemas.microsoft.com/office/drawing/2014/main" id="{E2C96827-669E-477F-BCE4-7B2EBAE82C6B}"/>
                  </a:ext>
                </a:extLst>
              </p:cNvPr>
              <p:cNvGrpSpPr/>
              <p:nvPr/>
            </p:nvGrpSpPr>
            <p:grpSpPr>
              <a:xfrm>
                <a:off x="7739173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92" name="フリーフォーム: 図形 91">
                  <a:extLst>
                    <a:ext uri="{FF2B5EF4-FFF2-40B4-BE49-F238E27FC236}">
                      <a16:creationId xmlns:a16="http://schemas.microsoft.com/office/drawing/2014/main" id="{E4F4411A-13AD-46EF-AC19-0AE836BD5F28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D176B591-38DA-4FD8-A398-5C89440CCCFF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4EA75F33-CD21-4009-8E5F-C640E521782E}"/>
                </a:ext>
              </a:extLst>
            </p:cNvPr>
            <p:cNvGrpSpPr/>
            <p:nvPr/>
          </p:nvGrpSpPr>
          <p:grpSpPr>
            <a:xfrm rot="900000">
              <a:off x="4473717" y="2397339"/>
              <a:ext cx="262583" cy="432734"/>
              <a:chOff x="1213593" y="2419137"/>
              <a:chExt cx="262583" cy="432734"/>
            </a:xfrm>
          </p:grpSpPr>
          <p:sp>
            <p:nvSpPr>
              <p:cNvPr id="88" name="四角形: 上の 2 つの角を丸める 87">
                <a:extLst>
                  <a:ext uri="{FF2B5EF4-FFF2-40B4-BE49-F238E27FC236}">
                    <a16:creationId xmlns:a16="http://schemas.microsoft.com/office/drawing/2014/main" id="{308FC7A7-2FD4-4EE0-9CF2-1838C6E1B74E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89" name="四角形: 上の 2 つの角を丸める 88">
                <a:extLst>
                  <a:ext uri="{FF2B5EF4-FFF2-40B4-BE49-F238E27FC236}">
                    <a16:creationId xmlns:a16="http://schemas.microsoft.com/office/drawing/2014/main" id="{A225661D-0355-4ABC-8740-562CB7865C27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63" name="グループ化 62">
              <a:extLst>
                <a:ext uri="{FF2B5EF4-FFF2-40B4-BE49-F238E27FC236}">
                  <a16:creationId xmlns:a16="http://schemas.microsoft.com/office/drawing/2014/main" id="{FB594560-3808-4BD1-86B0-61F7D75868C9}"/>
                </a:ext>
              </a:extLst>
            </p:cNvPr>
            <p:cNvGrpSpPr/>
            <p:nvPr/>
          </p:nvGrpSpPr>
          <p:grpSpPr>
            <a:xfrm rot="900000">
              <a:off x="4540240" y="1701702"/>
              <a:ext cx="456518" cy="1056825"/>
              <a:chOff x="1367356" y="1701702"/>
              <a:chExt cx="456518" cy="1056825"/>
            </a:xfrm>
          </p:grpSpPr>
          <p:sp>
            <p:nvSpPr>
              <p:cNvPr id="85" name="台形 84">
                <a:extLst>
                  <a:ext uri="{FF2B5EF4-FFF2-40B4-BE49-F238E27FC236}">
                    <a16:creationId xmlns:a16="http://schemas.microsoft.com/office/drawing/2014/main" id="{732CAF00-B5B9-4C67-BD0F-22FE53996F20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66FA422D-4F19-4B3E-A797-BF9FC67FDC1D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7" name="台形 86">
                <a:extLst>
                  <a:ext uri="{FF2B5EF4-FFF2-40B4-BE49-F238E27FC236}">
                    <a16:creationId xmlns:a16="http://schemas.microsoft.com/office/drawing/2014/main" id="{C796BBE3-49B6-44EE-8449-0B902AD31FE9}"/>
                  </a:ext>
                </a:extLst>
              </p:cNvPr>
              <p:cNvSpPr/>
              <p:nvPr/>
            </p:nvSpPr>
            <p:spPr>
              <a:xfrm rot="10800000">
                <a:off x="1414504" y="1701702"/>
                <a:ext cx="409370" cy="856657"/>
              </a:xfrm>
              <a:prstGeom prst="trapezoid">
                <a:avLst>
                  <a:gd name="adj" fmla="val 17748"/>
                </a:avLst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64" name="四角形: 上の 2 つの角を丸める 63">
              <a:extLst>
                <a:ext uri="{FF2B5EF4-FFF2-40B4-BE49-F238E27FC236}">
                  <a16:creationId xmlns:a16="http://schemas.microsoft.com/office/drawing/2014/main" id="{91F6A2CB-4854-4EB7-814B-A4568479E115}"/>
                </a:ext>
              </a:extLst>
            </p:cNvPr>
            <p:cNvSpPr/>
            <p:nvPr/>
          </p:nvSpPr>
          <p:spPr>
            <a:xfrm>
              <a:off x="4641075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5" name="グループ化 64">
              <a:extLst>
                <a:ext uri="{FF2B5EF4-FFF2-40B4-BE49-F238E27FC236}">
                  <a16:creationId xmlns:a16="http://schemas.microsoft.com/office/drawing/2014/main" id="{5942A562-F743-4189-8551-CF912832D764}"/>
                </a:ext>
              </a:extLst>
            </p:cNvPr>
            <p:cNvGrpSpPr/>
            <p:nvPr/>
          </p:nvGrpSpPr>
          <p:grpSpPr>
            <a:xfrm>
              <a:off x="3906927" y="881548"/>
              <a:ext cx="652877" cy="334322"/>
              <a:chOff x="671569" y="862641"/>
              <a:chExt cx="683016" cy="349755"/>
            </a:xfrm>
          </p:grpSpPr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71D09505-EE9E-4D20-8567-9A7C5F54FB6B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59497F34-37FD-4F41-8732-444905D01094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84" name="四角形: 角を丸くする 83">
                <a:extLst>
                  <a:ext uri="{FF2B5EF4-FFF2-40B4-BE49-F238E27FC236}">
                    <a16:creationId xmlns:a16="http://schemas.microsoft.com/office/drawing/2014/main" id="{7220B94E-E174-4D8C-BB22-5E0290B65A97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2D527DA4-6002-4735-B14A-9B365CD3CF9D}"/>
                </a:ext>
              </a:extLst>
            </p:cNvPr>
            <p:cNvSpPr/>
            <p:nvPr/>
          </p:nvSpPr>
          <p:spPr>
            <a:xfrm rot="8100000">
              <a:off x="4444724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7" name="四角形: 上の 2 つの角を丸める 66">
              <a:extLst>
                <a:ext uri="{FF2B5EF4-FFF2-40B4-BE49-F238E27FC236}">
                  <a16:creationId xmlns:a16="http://schemas.microsoft.com/office/drawing/2014/main" id="{080BFEB4-1E19-40BB-ACC2-57755B8B2954}"/>
                </a:ext>
              </a:extLst>
            </p:cNvPr>
            <p:cNvSpPr/>
            <p:nvPr/>
          </p:nvSpPr>
          <p:spPr>
            <a:xfrm>
              <a:off x="4232646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330AE0C6-C588-40F6-B8C0-8A617293A327}"/>
                </a:ext>
              </a:extLst>
            </p:cNvPr>
            <p:cNvSpPr/>
            <p:nvPr/>
          </p:nvSpPr>
          <p:spPr>
            <a:xfrm>
              <a:off x="4443413" y="1054895"/>
              <a:ext cx="621506" cy="526256"/>
            </a:xfrm>
            <a:custGeom>
              <a:avLst/>
              <a:gdLst>
                <a:gd name="connsiteX0" fmla="*/ 635794 w 635794"/>
                <a:gd name="connsiteY0" fmla="*/ 180975 h 547687"/>
                <a:gd name="connsiteX1" fmla="*/ 261938 w 635794"/>
                <a:gd name="connsiteY1" fmla="*/ 547687 h 547687"/>
                <a:gd name="connsiteX2" fmla="*/ 0 w 635794"/>
                <a:gd name="connsiteY2" fmla="*/ 221456 h 547687"/>
                <a:gd name="connsiteX3" fmla="*/ 119063 w 635794"/>
                <a:gd name="connsiteY3" fmla="*/ 138112 h 547687"/>
                <a:gd name="connsiteX4" fmla="*/ 271463 w 635794"/>
                <a:gd name="connsiteY4" fmla="*/ 254794 h 547687"/>
                <a:gd name="connsiteX5" fmla="*/ 469106 w 635794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57175 w 621506"/>
                <a:gd name="connsiteY4" fmla="*/ 254794 h 547687"/>
                <a:gd name="connsiteX5" fmla="*/ 454818 w 621506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61938 w 621506"/>
                <a:gd name="connsiteY4" fmla="*/ 271463 h 547687"/>
                <a:gd name="connsiteX5" fmla="*/ 454818 w 621506"/>
                <a:gd name="connsiteY5" fmla="*/ 0 h 547687"/>
                <a:gd name="connsiteX0" fmla="*/ 621506 w 621506"/>
                <a:gd name="connsiteY0" fmla="*/ 180975 h 514349"/>
                <a:gd name="connsiteX1" fmla="*/ 271463 w 621506"/>
                <a:gd name="connsiteY1" fmla="*/ 514349 h 514349"/>
                <a:gd name="connsiteX2" fmla="*/ 0 w 621506"/>
                <a:gd name="connsiteY2" fmla="*/ 240506 h 514349"/>
                <a:gd name="connsiteX3" fmla="*/ 104775 w 621506"/>
                <a:gd name="connsiteY3" fmla="*/ 138112 h 514349"/>
                <a:gd name="connsiteX4" fmla="*/ 261938 w 621506"/>
                <a:gd name="connsiteY4" fmla="*/ 271463 h 514349"/>
                <a:gd name="connsiteX5" fmla="*/ 454818 w 621506"/>
                <a:gd name="connsiteY5" fmla="*/ 0 h 514349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1506" h="526256">
                  <a:moveTo>
                    <a:pt x="621506" y="180975"/>
                  </a:moveTo>
                  <a:lnTo>
                    <a:pt x="271463" y="526256"/>
                  </a:lnTo>
                  <a:lnTo>
                    <a:pt x="0" y="240506"/>
                  </a:lnTo>
                  <a:lnTo>
                    <a:pt x="104775" y="138112"/>
                  </a:lnTo>
                  <a:lnTo>
                    <a:pt x="261938" y="271463"/>
                  </a:lnTo>
                  <a:lnTo>
                    <a:pt x="454818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613A1E12-F842-4D65-A964-51151CEF91DD}"/>
                </a:ext>
              </a:extLst>
            </p:cNvPr>
            <p:cNvSpPr/>
            <p:nvPr/>
          </p:nvSpPr>
          <p:spPr>
            <a:xfrm rot="20376193">
              <a:off x="4634850" y="953764"/>
              <a:ext cx="383877" cy="145517"/>
            </a:xfrm>
            <a:custGeom>
              <a:avLst/>
              <a:gdLst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56905 w 383877"/>
                <a:gd name="connsiteY6" fmla="*/ 144841 h 145517"/>
                <a:gd name="connsiteX7" fmla="*/ 0 w 383877"/>
                <a:gd name="connsiteY7" fmla="*/ 84846 h 145517"/>
                <a:gd name="connsiteX8" fmla="*/ 194286 w 383877"/>
                <a:gd name="connsiteY8" fmla="*/ 0 h 145517"/>
                <a:gd name="connsiteX9" fmla="*/ 269911 w 383877"/>
                <a:gd name="connsiteY9" fmla="*/ 6668 h 145517"/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0 w 383877"/>
                <a:gd name="connsiteY6" fmla="*/ 84846 h 145517"/>
                <a:gd name="connsiteX7" fmla="*/ 194286 w 383877"/>
                <a:gd name="connsiteY7" fmla="*/ 0 h 145517"/>
                <a:gd name="connsiteX8" fmla="*/ 269911 w 383877"/>
                <a:gd name="connsiteY8" fmla="*/ 6668 h 145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3877" h="145517">
                  <a:moveTo>
                    <a:pt x="269911" y="6668"/>
                  </a:moveTo>
                  <a:cubicBezTo>
                    <a:pt x="316399" y="15255"/>
                    <a:pt x="353641" y="31519"/>
                    <a:pt x="373304" y="51820"/>
                  </a:cubicBezTo>
                  <a:lnTo>
                    <a:pt x="383877" y="74690"/>
                  </a:lnTo>
                  <a:lnTo>
                    <a:pt x="303073" y="81717"/>
                  </a:lnTo>
                  <a:cubicBezTo>
                    <a:pt x="260232" y="88249"/>
                    <a:pt x="213806" y="97953"/>
                    <a:pt x="165792" y="110818"/>
                  </a:cubicBezTo>
                  <a:lnTo>
                    <a:pt x="59200" y="145517"/>
                  </a:lnTo>
                  <a:lnTo>
                    <a:pt x="0" y="84846"/>
                  </a:lnTo>
                  <a:cubicBezTo>
                    <a:pt x="0" y="37987"/>
                    <a:pt x="86985" y="0"/>
                    <a:pt x="194286" y="0"/>
                  </a:cubicBezTo>
                  <a:cubicBezTo>
                    <a:pt x="221111" y="0"/>
                    <a:pt x="246667" y="2374"/>
                    <a:pt x="269911" y="6668"/>
                  </a:cubicBezTo>
                  <a:close/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FB4539DC-64A0-41E9-BA4C-C5A22B5FAF9C}"/>
                </a:ext>
              </a:extLst>
            </p:cNvPr>
            <p:cNvGrpSpPr/>
            <p:nvPr/>
          </p:nvGrpSpPr>
          <p:grpSpPr>
            <a:xfrm rot="900000">
              <a:off x="4380104" y="-406563"/>
              <a:ext cx="1291268" cy="1350492"/>
              <a:chOff x="7300815" y="5983565"/>
              <a:chExt cx="1291268" cy="1350492"/>
            </a:xfrm>
          </p:grpSpPr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1A378A11-2D1B-4105-89E8-72ED497452E5}"/>
                  </a:ext>
                </a:extLst>
              </p:cNvPr>
              <p:cNvSpPr/>
              <p:nvPr/>
            </p:nvSpPr>
            <p:spPr>
              <a:xfrm rot="20952697">
                <a:off x="7306672" y="5983565"/>
                <a:ext cx="1190404" cy="1040505"/>
              </a:xfrm>
              <a:custGeom>
                <a:avLst/>
                <a:gdLst>
                  <a:gd name="connsiteX0" fmla="*/ 518797 w 1301563"/>
                  <a:gd name="connsiteY0" fmla="*/ 0 h 1095292"/>
                  <a:gd name="connsiteX1" fmla="*/ 720737 w 1301563"/>
                  <a:gd name="connsiteY1" fmla="*/ 40494 h 1095292"/>
                  <a:gd name="connsiteX2" fmla="*/ 768335 w 1301563"/>
                  <a:gd name="connsiteY2" fmla="*/ 66155 h 1095292"/>
                  <a:gd name="connsiteX3" fmla="*/ 782766 w 1301563"/>
                  <a:gd name="connsiteY3" fmla="*/ 64710 h 1095292"/>
                  <a:gd name="connsiteX4" fmla="*/ 1301563 w 1301563"/>
                  <a:gd name="connsiteY4" fmla="*/ 580001 h 1095292"/>
                  <a:gd name="connsiteX5" fmla="*/ 782766 w 1301563"/>
                  <a:gd name="connsiteY5" fmla="*/ 1095292 h 1095292"/>
                  <a:gd name="connsiteX6" fmla="*/ 580827 w 1301563"/>
                  <a:gd name="connsiteY6" fmla="*/ 1054798 h 1095292"/>
                  <a:gd name="connsiteX7" fmla="*/ 533229 w 1301563"/>
                  <a:gd name="connsiteY7" fmla="*/ 1029137 h 1095292"/>
                  <a:gd name="connsiteX8" fmla="*/ 518797 w 1301563"/>
                  <a:gd name="connsiteY8" fmla="*/ 1030582 h 1095292"/>
                  <a:gd name="connsiteX9" fmla="*/ 0 w 1301563"/>
                  <a:gd name="connsiteY9" fmla="*/ 515291 h 1095292"/>
                  <a:gd name="connsiteX10" fmla="*/ 518797 w 1301563"/>
                  <a:gd name="connsiteY10" fmla="*/ 0 h 1095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01563" h="1095292">
                    <a:moveTo>
                      <a:pt x="518797" y="0"/>
                    </a:moveTo>
                    <a:cubicBezTo>
                      <a:pt x="590428" y="0"/>
                      <a:pt x="658669" y="14419"/>
                      <a:pt x="720737" y="40494"/>
                    </a:cubicBezTo>
                    <a:lnTo>
                      <a:pt x="768335" y="66155"/>
                    </a:lnTo>
                    <a:lnTo>
                      <a:pt x="782766" y="64710"/>
                    </a:lnTo>
                    <a:cubicBezTo>
                      <a:pt x="1069290" y="64710"/>
                      <a:pt x="1301563" y="295414"/>
                      <a:pt x="1301563" y="580001"/>
                    </a:cubicBezTo>
                    <a:cubicBezTo>
                      <a:pt x="1301563" y="864588"/>
                      <a:pt x="1069290" y="1095292"/>
                      <a:pt x="782766" y="1095292"/>
                    </a:cubicBezTo>
                    <a:cubicBezTo>
                      <a:pt x="711135" y="1095292"/>
                      <a:pt x="642895" y="1080873"/>
                      <a:pt x="580827" y="1054798"/>
                    </a:cubicBezTo>
                    <a:lnTo>
                      <a:pt x="533229" y="1029137"/>
                    </a:lnTo>
                    <a:lnTo>
                      <a:pt x="518797" y="1030582"/>
                    </a:lnTo>
                    <a:cubicBezTo>
                      <a:pt x="232273" y="1030582"/>
                      <a:pt x="0" y="799878"/>
                      <a:pt x="0" y="515291"/>
                    </a:cubicBezTo>
                    <a:cubicBezTo>
                      <a:pt x="0" y="230704"/>
                      <a:pt x="232273" y="0"/>
                      <a:pt x="51879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2" name="楕円 1">
                <a:extLst>
                  <a:ext uri="{FF2B5EF4-FFF2-40B4-BE49-F238E27FC236}">
                    <a16:creationId xmlns:a16="http://schemas.microsoft.com/office/drawing/2014/main" id="{5C650AA8-B565-4BD7-8F44-64985C235507}"/>
                  </a:ext>
                </a:extLst>
              </p:cNvPr>
              <p:cNvSpPr/>
              <p:nvPr/>
            </p:nvSpPr>
            <p:spPr>
              <a:xfrm rot="20952697">
                <a:off x="7300815" y="6810884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3" name="四角形: 角を丸くする 72">
                <a:extLst>
                  <a:ext uri="{FF2B5EF4-FFF2-40B4-BE49-F238E27FC236}">
                    <a16:creationId xmlns:a16="http://schemas.microsoft.com/office/drawing/2014/main" id="{FCB446D0-84DD-4F33-8658-FF0498622463}"/>
                  </a:ext>
                </a:extLst>
              </p:cNvPr>
              <p:cNvSpPr/>
              <p:nvPr/>
            </p:nvSpPr>
            <p:spPr>
              <a:xfrm rot="20952697">
                <a:off x="7340208" y="6098318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" name="楕円 14">
                <a:extLst>
                  <a:ext uri="{FF2B5EF4-FFF2-40B4-BE49-F238E27FC236}">
                    <a16:creationId xmlns:a16="http://schemas.microsoft.com/office/drawing/2014/main" id="{C3586AE7-07B2-407E-9240-8763CA196068}"/>
                  </a:ext>
                </a:extLst>
              </p:cNvPr>
              <p:cNvSpPr/>
              <p:nvPr/>
            </p:nvSpPr>
            <p:spPr>
              <a:xfrm rot="20052697">
                <a:off x="7552287" y="7016808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2F86FA2A-BD6F-479A-85D7-AD40A73231F1}"/>
                  </a:ext>
                </a:extLst>
              </p:cNvPr>
              <p:cNvSpPr/>
              <p:nvPr/>
            </p:nvSpPr>
            <p:spPr>
              <a:xfrm rot="20052697">
                <a:off x="7583360" y="7025550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6" name="月 75">
                <a:extLst>
                  <a:ext uri="{FF2B5EF4-FFF2-40B4-BE49-F238E27FC236}">
                    <a16:creationId xmlns:a16="http://schemas.microsoft.com/office/drawing/2014/main" id="{7AE92F09-9134-4CE4-81A9-245CEF44082A}"/>
                  </a:ext>
                </a:extLst>
              </p:cNvPr>
              <p:cNvSpPr/>
              <p:nvPr/>
            </p:nvSpPr>
            <p:spPr>
              <a:xfrm rot="4752697">
                <a:off x="7464151" y="6451505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36F4F4CC-FB0E-409B-9CAD-03026C7EEB9E}"/>
                  </a:ext>
                </a:extLst>
              </p:cNvPr>
              <p:cNvSpPr/>
              <p:nvPr/>
            </p:nvSpPr>
            <p:spPr>
              <a:xfrm rot="14527645">
                <a:off x="7483835" y="6579581"/>
                <a:ext cx="86690" cy="241892"/>
              </a:xfrm>
              <a:custGeom>
                <a:avLst/>
                <a:gdLst>
                  <a:gd name="connsiteX0" fmla="*/ 45719 w 86690"/>
                  <a:gd name="connsiteY0" fmla="*/ 229300 h 241892"/>
                  <a:gd name="connsiteX1" fmla="*/ 0 w 86690"/>
                  <a:gd name="connsiteY1" fmla="*/ 114650 h 241892"/>
                  <a:gd name="connsiteX2" fmla="*/ 45719 w 86690"/>
                  <a:gd name="connsiteY2" fmla="*/ 0 h 241892"/>
                  <a:gd name="connsiteX3" fmla="*/ 25172 w 86690"/>
                  <a:gd name="connsiteY3" fmla="*/ 114650 h 241892"/>
                  <a:gd name="connsiteX4" fmla="*/ 45719 w 86690"/>
                  <a:gd name="connsiteY4" fmla="*/ 229300 h 241892"/>
                  <a:gd name="connsiteX5" fmla="*/ 86690 w 86690"/>
                  <a:gd name="connsiteY5" fmla="*/ 241892 h 241892"/>
                  <a:gd name="connsiteX6" fmla="*/ 40971 w 86690"/>
                  <a:gd name="connsiteY6" fmla="*/ 127242 h 241892"/>
                  <a:gd name="connsiteX7" fmla="*/ 86690 w 86690"/>
                  <a:gd name="connsiteY7" fmla="*/ 12592 h 241892"/>
                  <a:gd name="connsiteX8" fmla="*/ 66143 w 86690"/>
                  <a:gd name="connsiteY8" fmla="*/ 127242 h 241892"/>
                  <a:gd name="connsiteX9" fmla="*/ 86690 w 86690"/>
                  <a:gd name="connsiteY9" fmla="*/ 241892 h 2418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6690" h="241892">
                    <a:moveTo>
                      <a:pt x="45719" y="229300"/>
                    </a:moveTo>
                    <a:cubicBezTo>
                      <a:pt x="20469" y="229300"/>
                      <a:pt x="0" y="177969"/>
                      <a:pt x="0" y="114650"/>
                    </a:cubicBezTo>
                    <a:cubicBezTo>
                      <a:pt x="0" y="51331"/>
                      <a:pt x="20469" y="0"/>
                      <a:pt x="45719" y="0"/>
                    </a:cubicBezTo>
                    <a:cubicBezTo>
                      <a:pt x="32650" y="29096"/>
                      <a:pt x="25172" y="70825"/>
                      <a:pt x="25172" y="114650"/>
                    </a:cubicBezTo>
                    <a:cubicBezTo>
                      <a:pt x="25172" y="158475"/>
                      <a:pt x="32651" y="200204"/>
                      <a:pt x="45719" y="229300"/>
                    </a:cubicBezTo>
                    <a:close/>
                    <a:moveTo>
                      <a:pt x="86690" y="241892"/>
                    </a:moveTo>
                    <a:cubicBezTo>
                      <a:pt x="61440" y="241892"/>
                      <a:pt x="40971" y="190561"/>
                      <a:pt x="40971" y="127242"/>
                    </a:cubicBezTo>
                    <a:cubicBezTo>
                      <a:pt x="40971" y="63923"/>
                      <a:pt x="61440" y="12592"/>
                      <a:pt x="86690" y="12592"/>
                    </a:cubicBezTo>
                    <a:cubicBezTo>
                      <a:pt x="73621" y="41688"/>
                      <a:pt x="66143" y="83417"/>
                      <a:pt x="66143" y="127242"/>
                    </a:cubicBezTo>
                    <a:cubicBezTo>
                      <a:pt x="66143" y="171067"/>
                      <a:pt x="73622" y="212796"/>
                      <a:pt x="86690" y="24189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8" name="楕円 77">
                <a:extLst>
                  <a:ext uri="{FF2B5EF4-FFF2-40B4-BE49-F238E27FC236}">
                    <a16:creationId xmlns:a16="http://schemas.microsoft.com/office/drawing/2014/main" id="{B8F80EAD-2721-4FE4-B3E7-FEE27E4042CD}"/>
                  </a:ext>
                </a:extLst>
              </p:cNvPr>
              <p:cNvSpPr/>
              <p:nvPr/>
            </p:nvSpPr>
            <p:spPr>
              <a:xfrm rot="20952697">
                <a:off x="7403343" y="6628372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92503B71-D7FE-4B16-B3AA-CA6FE190FB88}"/>
                  </a:ext>
                </a:extLst>
              </p:cNvPr>
              <p:cNvSpPr/>
              <p:nvPr/>
            </p:nvSpPr>
            <p:spPr>
              <a:xfrm rot="20952697">
                <a:off x="7409259" y="6705799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3DF9BC3E-C8DF-4013-A856-2C99EDC95DE8}"/>
                  </a:ext>
                </a:extLst>
              </p:cNvPr>
              <p:cNvSpPr/>
              <p:nvPr/>
            </p:nvSpPr>
            <p:spPr>
              <a:xfrm rot="9900000">
                <a:off x="7889468" y="6175577"/>
                <a:ext cx="702615" cy="1158480"/>
              </a:xfrm>
              <a:custGeom>
                <a:avLst/>
                <a:gdLst>
                  <a:gd name="connsiteX0" fmla="*/ 537547 w 537547"/>
                  <a:gd name="connsiteY0" fmla="*/ 1159848 h 1159848"/>
                  <a:gd name="connsiteX1" fmla="*/ 444695 w 537547"/>
                  <a:gd name="connsiteY1" fmla="*/ 1060806 h 1159848"/>
                  <a:gd name="connsiteX2" fmla="*/ 438340 w 537547"/>
                  <a:gd name="connsiteY2" fmla="*/ 1042497 h 1159848"/>
                  <a:gd name="connsiteX3" fmla="*/ 444678 w 537547"/>
                  <a:gd name="connsiteY3" fmla="*/ 1159848 h 1159848"/>
                  <a:gd name="connsiteX4" fmla="*/ 351826 w 537547"/>
                  <a:gd name="connsiteY4" fmla="*/ 1060806 h 1159848"/>
                  <a:gd name="connsiteX5" fmla="*/ 345471 w 537547"/>
                  <a:gd name="connsiteY5" fmla="*/ 1042497 h 1159848"/>
                  <a:gd name="connsiteX6" fmla="*/ 351809 w 537547"/>
                  <a:gd name="connsiteY6" fmla="*/ 1159848 h 1159848"/>
                  <a:gd name="connsiteX7" fmla="*/ 287166 w 537547"/>
                  <a:gd name="connsiteY7" fmla="*/ 1114275 h 1159848"/>
                  <a:gd name="connsiteX8" fmla="*/ 252008 w 537547"/>
                  <a:gd name="connsiteY8" fmla="*/ 1031498 h 1159848"/>
                  <a:gd name="connsiteX9" fmla="*/ 258940 w 537547"/>
                  <a:gd name="connsiteY9" fmla="*/ 1159848 h 1159848"/>
                  <a:gd name="connsiteX10" fmla="*/ 194297 w 537547"/>
                  <a:gd name="connsiteY10" fmla="*/ 1114275 h 1159848"/>
                  <a:gd name="connsiteX11" fmla="*/ 159140 w 537547"/>
                  <a:gd name="connsiteY11" fmla="*/ 1031501 h 1159848"/>
                  <a:gd name="connsiteX12" fmla="*/ 166072 w 537547"/>
                  <a:gd name="connsiteY12" fmla="*/ 1159848 h 1159848"/>
                  <a:gd name="connsiteX13" fmla="*/ 0 w 537547"/>
                  <a:gd name="connsiteY13" fmla="*/ 579924 h 1159848"/>
                  <a:gd name="connsiteX14" fmla="*/ 166072 w 537547"/>
                  <a:gd name="connsiteY14" fmla="*/ 0 h 1159848"/>
                  <a:gd name="connsiteX15" fmla="*/ 159140 w 537547"/>
                  <a:gd name="connsiteY15" fmla="*/ 128347 h 1159848"/>
                  <a:gd name="connsiteX16" fmla="*/ 194297 w 537547"/>
                  <a:gd name="connsiteY16" fmla="*/ 45573 h 1159848"/>
                  <a:gd name="connsiteX17" fmla="*/ 258940 w 537547"/>
                  <a:gd name="connsiteY17" fmla="*/ 0 h 1159848"/>
                  <a:gd name="connsiteX18" fmla="*/ 252008 w 537547"/>
                  <a:gd name="connsiteY18" fmla="*/ 128350 h 1159848"/>
                  <a:gd name="connsiteX19" fmla="*/ 287166 w 537547"/>
                  <a:gd name="connsiteY19" fmla="*/ 45573 h 1159848"/>
                  <a:gd name="connsiteX20" fmla="*/ 351809 w 537547"/>
                  <a:gd name="connsiteY20" fmla="*/ 0 h 1159848"/>
                  <a:gd name="connsiteX21" fmla="*/ 345471 w 537547"/>
                  <a:gd name="connsiteY21" fmla="*/ 117352 h 1159848"/>
                  <a:gd name="connsiteX22" fmla="*/ 351826 w 537547"/>
                  <a:gd name="connsiteY22" fmla="*/ 99042 h 1159848"/>
                  <a:gd name="connsiteX23" fmla="*/ 444678 w 537547"/>
                  <a:gd name="connsiteY23" fmla="*/ 0 h 1159848"/>
                  <a:gd name="connsiteX24" fmla="*/ 438340 w 537547"/>
                  <a:gd name="connsiteY24" fmla="*/ 117352 h 1159848"/>
                  <a:gd name="connsiteX25" fmla="*/ 444695 w 537547"/>
                  <a:gd name="connsiteY25" fmla="*/ 99042 h 1159848"/>
                  <a:gd name="connsiteX26" fmla="*/ 537547 w 537547"/>
                  <a:gd name="connsiteY26" fmla="*/ 0 h 1159848"/>
                  <a:gd name="connsiteX27" fmla="*/ 537547 w 537547"/>
                  <a:gd name="connsiteY27" fmla="*/ 1159848 h 11598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537547" h="1159848">
                    <a:moveTo>
                      <a:pt x="537547" y="1159848"/>
                    </a:moveTo>
                    <a:cubicBezTo>
                      <a:pt x="503152" y="1159848"/>
                      <a:pt x="471200" y="1123336"/>
                      <a:pt x="444695" y="1060806"/>
                    </a:cubicBezTo>
                    <a:lnTo>
                      <a:pt x="438340" y="1042497"/>
                    </a:lnTo>
                    <a:lnTo>
                      <a:pt x="444678" y="1159848"/>
                    </a:lnTo>
                    <a:cubicBezTo>
                      <a:pt x="410283" y="1159848"/>
                      <a:pt x="378331" y="1123336"/>
                      <a:pt x="351826" y="1060806"/>
                    </a:cubicBezTo>
                    <a:lnTo>
                      <a:pt x="345471" y="1042497"/>
                    </a:lnTo>
                    <a:lnTo>
                      <a:pt x="351809" y="1159848"/>
                    </a:lnTo>
                    <a:cubicBezTo>
                      <a:pt x="328879" y="1159848"/>
                      <a:pt x="307035" y="1143620"/>
                      <a:pt x="287166" y="1114275"/>
                    </a:cubicBezTo>
                    <a:lnTo>
                      <a:pt x="252008" y="1031498"/>
                    </a:lnTo>
                    <a:lnTo>
                      <a:pt x="258940" y="1159848"/>
                    </a:lnTo>
                    <a:cubicBezTo>
                      <a:pt x="236010" y="1159848"/>
                      <a:pt x="214166" y="1143620"/>
                      <a:pt x="194297" y="1114275"/>
                    </a:cubicBezTo>
                    <a:lnTo>
                      <a:pt x="159140" y="1031501"/>
                    </a:lnTo>
                    <a:lnTo>
                      <a:pt x="166072" y="1159848"/>
                    </a:lnTo>
                    <a:cubicBezTo>
                      <a:pt x="74353" y="1159848"/>
                      <a:pt x="0" y="900207"/>
                      <a:pt x="0" y="579924"/>
                    </a:cubicBezTo>
                    <a:cubicBezTo>
                      <a:pt x="0" y="259641"/>
                      <a:pt x="74353" y="0"/>
                      <a:pt x="166072" y="0"/>
                    </a:cubicBezTo>
                    <a:lnTo>
                      <a:pt x="159140" y="128347"/>
                    </a:lnTo>
                    <a:lnTo>
                      <a:pt x="194297" y="45573"/>
                    </a:lnTo>
                    <a:cubicBezTo>
                      <a:pt x="214166" y="16228"/>
                      <a:pt x="236010" y="0"/>
                      <a:pt x="258940" y="0"/>
                    </a:cubicBezTo>
                    <a:lnTo>
                      <a:pt x="252008" y="128350"/>
                    </a:lnTo>
                    <a:lnTo>
                      <a:pt x="287166" y="45573"/>
                    </a:lnTo>
                    <a:cubicBezTo>
                      <a:pt x="307035" y="16228"/>
                      <a:pt x="328879" y="0"/>
                      <a:pt x="351809" y="0"/>
                    </a:cubicBezTo>
                    <a:lnTo>
                      <a:pt x="345471" y="117352"/>
                    </a:lnTo>
                    <a:lnTo>
                      <a:pt x="351826" y="99042"/>
                    </a:lnTo>
                    <a:cubicBezTo>
                      <a:pt x="378331" y="36512"/>
                      <a:pt x="410283" y="0"/>
                      <a:pt x="444678" y="0"/>
                    </a:cubicBezTo>
                    <a:lnTo>
                      <a:pt x="438340" y="117352"/>
                    </a:lnTo>
                    <a:lnTo>
                      <a:pt x="444695" y="99042"/>
                    </a:lnTo>
                    <a:cubicBezTo>
                      <a:pt x="471200" y="36512"/>
                      <a:pt x="503152" y="0"/>
                      <a:pt x="537547" y="0"/>
                    </a:cubicBezTo>
                    <a:cubicBezTo>
                      <a:pt x="509868" y="380575"/>
                      <a:pt x="509868" y="779273"/>
                      <a:pt x="537547" y="115984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C6BC78DD-CA6C-4B54-832A-0CFDDB559D71}"/>
                  </a:ext>
                </a:extLst>
              </p:cNvPr>
              <p:cNvSpPr/>
              <p:nvPr/>
            </p:nvSpPr>
            <p:spPr>
              <a:xfrm rot="1152697">
                <a:off x="7485862" y="6057314"/>
                <a:ext cx="962196" cy="702171"/>
              </a:xfrm>
              <a:custGeom>
                <a:avLst/>
                <a:gdLst>
                  <a:gd name="connsiteX0" fmla="*/ 533007 w 1066015"/>
                  <a:gd name="connsiteY0" fmla="*/ 0 h 494004"/>
                  <a:gd name="connsiteX1" fmla="*/ 1045686 w 1066015"/>
                  <a:gd name="connsiteY1" fmla="*/ 207093 h 494004"/>
                  <a:gd name="connsiteX2" fmla="*/ 1066015 w 1066015"/>
                  <a:gd name="connsiteY2" fmla="*/ 247002 h 494004"/>
                  <a:gd name="connsiteX3" fmla="*/ 1045686 w 1066015"/>
                  <a:gd name="connsiteY3" fmla="*/ 286911 h 494004"/>
                  <a:gd name="connsiteX4" fmla="*/ 533007 w 1066015"/>
                  <a:gd name="connsiteY4" fmla="*/ 494004 h 494004"/>
                  <a:gd name="connsiteX5" fmla="*/ 20328 w 1066015"/>
                  <a:gd name="connsiteY5" fmla="*/ 286911 h 494004"/>
                  <a:gd name="connsiteX6" fmla="*/ 0 w 1066015"/>
                  <a:gd name="connsiteY6" fmla="*/ 247002 h 494004"/>
                  <a:gd name="connsiteX7" fmla="*/ 20328 w 1066015"/>
                  <a:gd name="connsiteY7" fmla="*/ 207093 h 494004"/>
                  <a:gd name="connsiteX8" fmla="*/ 533007 w 1066015"/>
                  <a:gd name="connsiteY8" fmla="*/ 0 h 494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066015" h="494004">
                    <a:moveTo>
                      <a:pt x="533007" y="0"/>
                    </a:moveTo>
                    <a:cubicBezTo>
                      <a:pt x="763477" y="0"/>
                      <a:pt x="961219" y="85393"/>
                      <a:pt x="1045686" y="207093"/>
                    </a:cubicBezTo>
                    <a:lnTo>
                      <a:pt x="1066015" y="247002"/>
                    </a:lnTo>
                    <a:lnTo>
                      <a:pt x="1045686" y="286911"/>
                    </a:lnTo>
                    <a:cubicBezTo>
                      <a:pt x="961219" y="408611"/>
                      <a:pt x="763477" y="494004"/>
                      <a:pt x="533007" y="494004"/>
                    </a:cubicBezTo>
                    <a:cubicBezTo>
                      <a:pt x="302538" y="494004"/>
                      <a:pt x="104795" y="408611"/>
                      <a:pt x="20328" y="286911"/>
                    </a:cubicBezTo>
                    <a:lnTo>
                      <a:pt x="0" y="247002"/>
                    </a:lnTo>
                    <a:lnTo>
                      <a:pt x="20328" y="207093"/>
                    </a:lnTo>
                    <a:cubicBezTo>
                      <a:pt x="104795" y="85393"/>
                      <a:pt x="302538" y="0"/>
                      <a:pt x="53300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6E01D00-A13E-4D28-A642-410AEE1574D8}"/>
              </a:ext>
            </a:extLst>
          </p:cNvPr>
          <p:cNvSpPr txBox="1"/>
          <p:nvPr/>
        </p:nvSpPr>
        <p:spPr>
          <a:xfrm>
            <a:off x="285749" y="4934006"/>
            <a:ext cx="9315451" cy="146602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安全運転を心がけよう</a:t>
            </a:r>
            <a:endParaRPr kumimoji="1" lang="ja-JP" altLang="en-US" sz="12000" b="1" dirty="0">
              <a:ln w="38100">
                <a:noFill/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11" name="テキスト ボックス 310">
            <a:extLst>
              <a:ext uri="{FF2B5EF4-FFF2-40B4-BE49-F238E27FC236}">
                <a16:creationId xmlns:a16="http://schemas.microsoft.com/office/drawing/2014/main" id="{B741F628-35FE-468B-B9F0-027C135E9B3A}"/>
              </a:ext>
            </a:extLst>
          </p:cNvPr>
          <p:cNvSpPr txBox="1"/>
          <p:nvPr/>
        </p:nvSpPr>
        <p:spPr>
          <a:xfrm>
            <a:off x="0" y="305220"/>
            <a:ext cx="9906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60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迷惑運転、</a:t>
            </a:r>
            <a:r>
              <a:rPr kumimoji="1" lang="ja-JP" altLang="en-US" sz="60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危険運転は</a:t>
            </a:r>
            <a:endParaRPr kumimoji="1" lang="en-US" altLang="ja-JP" sz="60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かっこ悪い！</a:t>
            </a:r>
            <a:endParaRPr kumimoji="1" lang="ja-JP" altLang="en-US" sz="60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222670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FE9A9216-4DC1-44DD-BC3C-98716EAAD8E5}"/>
              </a:ext>
            </a:extLst>
          </p:cNvPr>
          <p:cNvSpPr/>
          <p:nvPr/>
        </p:nvSpPr>
        <p:spPr>
          <a:xfrm>
            <a:off x="115181" y="93697"/>
            <a:ext cx="9653353" cy="207831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F295FDCC-D0F6-45A1-A9EC-F5BB54A158BC}"/>
              </a:ext>
            </a:extLst>
          </p:cNvPr>
          <p:cNvGrpSpPr/>
          <p:nvPr/>
        </p:nvGrpSpPr>
        <p:grpSpPr>
          <a:xfrm>
            <a:off x="872042" y="2447625"/>
            <a:ext cx="1812260" cy="2090253"/>
            <a:chOff x="-120906" y="-368712"/>
            <a:chExt cx="2955511" cy="3408874"/>
          </a:xfrm>
        </p:grpSpPr>
        <p:sp>
          <p:nvSpPr>
            <p:cNvPr id="257" name="フリーフォーム: 図形 256">
              <a:extLst>
                <a:ext uri="{FF2B5EF4-FFF2-40B4-BE49-F238E27FC236}">
                  <a16:creationId xmlns:a16="http://schemas.microsoft.com/office/drawing/2014/main" id="{6E1B565F-EC55-4F19-89D5-B34145EF39BC}"/>
                </a:ext>
              </a:extLst>
            </p:cNvPr>
            <p:cNvSpPr/>
            <p:nvPr/>
          </p:nvSpPr>
          <p:spPr>
            <a:xfrm>
              <a:off x="935672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58" name="四角形: 上の 2 つの角を丸める 36">
              <a:extLst>
                <a:ext uri="{FF2B5EF4-FFF2-40B4-BE49-F238E27FC236}">
                  <a16:creationId xmlns:a16="http://schemas.microsoft.com/office/drawing/2014/main" id="{C44D3DFB-9AD3-4235-B0A2-DC7452CEDE09}"/>
                </a:ext>
              </a:extLst>
            </p:cNvPr>
            <p:cNvSpPr/>
            <p:nvPr/>
          </p:nvSpPr>
          <p:spPr>
            <a:xfrm rot="2700000">
              <a:off x="1310896" y="104584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66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59" name="グループ化 258">
              <a:extLst>
                <a:ext uri="{FF2B5EF4-FFF2-40B4-BE49-F238E27FC236}">
                  <a16:creationId xmlns:a16="http://schemas.microsoft.com/office/drawing/2014/main" id="{15A6C4B5-8AFE-4AFF-8881-D79E17815699}"/>
                </a:ext>
              </a:extLst>
            </p:cNvPr>
            <p:cNvGrpSpPr/>
            <p:nvPr/>
          </p:nvGrpSpPr>
          <p:grpSpPr>
            <a:xfrm rot="20700000">
              <a:off x="1099740" y="1841622"/>
              <a:ext cx="351331" cy="680466"/>
              <a:chOff x="1042107" y="1854931"/>
              <a:chExt cx="351331" cy="680466"/>
            </a:xfrm>
          </p:grpSpPr>
          <p:sp>
            <p:nvSpPr>
              <p:cNvPr id="308" name="台形 329">
                <a:extLst>
                  <a:ext uri="{FF2B5EF4-FFF2-40B4-BE49-F238E27FC236}">
                    <a16:creationId xmlns:a16="http://schemas.microsoft.com/office/drawing/2014/main" id="{99232E97-F15A-411E-857A-09A0B1BFCE75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09" name="フリーフォーム: 図形 308">
                <a:extLst>
                  <a:ext uri="{FF2B5EF4-FFF2-40B4-BE49-F238E27FC236}">
                    <a16:creationId xmlns:a16="http://schemas.microsoft.com/office/drawing/2014/main" id="{90A1A409-B649-4ED8-B5D8-08C622637525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60" name="台形 259">
              <a:extLst>
                <a:ext uri="{FF2B5EF4-FFF2-40B4-BE49-F238E27FC236}">
                  <a16:creationId xmlns:a16="http://schemas.microsoft.com/office/drawing/2014/main" id="{36418FAB-774A-4619-B3E2-D08E43FDE34F}"/>
                </a:ext>
              </a:extLst>
            </p:cNvPr>
            <p:cNvSpPr/>
            <p:nvPr/>
          </p:nvSpPr>
          <p:spPr>
            <a:xfrm rot="3600000">
              <a:off x="1262155" y="1701037"/>
              <a:ext cx="409370" cy="450058"/>
            </a:xfrm>
            <a:prstGeom prst="trapezoid">
              <a:avLst>
                <a:gd name="adj" fmla="val 11146"/>
              </a:avLst>
            </a:prstGeom>
            <a:solidFill>
              <a:srgbClr val="FF3399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1" name="台形 260">
              <a:extLst>
                <a:ext uri="{FF2B5EF4-FFF2-40B4-BE49-F238E27FC236}">
                  <a16:creationId xmlns:a16="http://schemas.microsoft.com/office/drawing/2014/main" id="{DAFD6B7A-AFF6-4AA1-A81D-310ABE06E215}"/>
                </a:ext>
              </a:extLst>
            </p:cNvPr>
            <p:cNvSpPr/>
            <p:nvPr/>
          </p:nvSpPr>
          <p:spPr>
            <a:xfrm>
              <a:off x="1482573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62" name="グループ化 261">
              <a:extLst>
                <a:ext uri="{FF2B5EF4-FFF2-40B4-BE49-F238E27FC236}">
                  <a16:creationId xmlns:a16="http://schemas.microsoft.com/office/drawing/2014/main" id="{22C531D6-EC24-49C3-89F1-9438F3D67182}"/>
                </a:ext>
              </a:extLst>
            </p:cNvPr>
            <p:cNvGrpSpPr/>
            <p:nvPr/>
          </p:nvGrpSpPr>
          <p:grpSpPr>
            <a:xfrm>
              <a:off x="-120906" y="1221710"/>
              <a:ext cx="2955511" cy="1818452"/>
              <a:chOff x="-120906" y="1221710"/>
              <a:chExt cx="2955511" cy="1818452"/>
            </a:xfrm>
          </p:grpSpPr>
          <p:grpSp>
            <p:nvGrpSpPr>
              <p:cNvPr id="290" name="グループ化 289">
                <a:extLst>
                  <a:ext uri="{FF2B5EF4-FFF2-40B4-BE49-F238E27FC236}">
                    <a16:creationId xmlns:a16="http://schemas.microsoft.com/office/drawing/2014/main" id="{27CA1D1D-E708-431C-AF9F-D78023F3B568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94" name="星: 32 pt 293">
                  <a:extLst>
                    <a:ext uri="{FF2B5EF4-FFF2-40B4-BE49-F238E27FC236}">
                      <a16:creationId xmlns:a16="http://schemas.microsoft.com/office/drawing/2014/main" id="{8049DB51-CD36-435A-8D71-98EC3C7ABEAE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5" name="星: 32 pt 294">
                  <a:extLst>
                    <a:ext uri="{FF2B5EF4-FFF2-40B4-BE49-F238E27FC236}">
                      <a16:creationId xmlns:a16="http://schemas.microsoft.com/office/drawing/2014/main" id="{C50776DD-55F4-46C7-BE80-E8C3A4EE1FD1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6" name="円: 塗りつぶしなし 295">
                  <a:extLst>
                    <a:ext uri="{FF2B5EF4-FFF2-40B4-BE49-F238E27FC236}">
                      <a16:creationId xmlns:a16="http://schemas.microsoft.com/office/drawing/2014/main" id="{7E775B31-D709-4A3F-9C77-16F939108DFD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7" name="円: 塗りつぶしなし 296">
                  <a:extLst>
                    <a:ext uri="{FF2B5EF4-FFF2-40B4-BE49-F238E27FC236}">
                      <a16:creationId xmlns:a16="http://schemas.microsoft.com/office/drawing/2014/main" id="{F601BD08-6BE2-4D38-AB42-8660D2389C96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8" name="アーチ 297">
                  <a:extLst>
                    <a:ext uri="{FF2B5EF4-FFF2-40B4-BE49-F238E27FC236}">
                      <a16:creationId xmlns:a16="http://schemas.microsoft.com/office/drawing/2014/main" id="{1D98611A-C3A3-4231-AA38-11560C85B149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9" name="フリーフォーム: 図形 298">
                  <a:extLst>
                    <a:ext uri="{FF2B5EF4-FFF2-40B4-BE49-F238E27FC236}">
                      <a16:creationId xmlns:a16="http://schemas.microsoft.com/office/drawing/2014/main" id="{03F2827D-6735-4D90-90BE-D3BE3EA5445D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0" name="円: 塗りつぶしなし 299">
                  <a:extLst>
                    <a:ext uri="{FF2B5EF4-FFF2-40B4-BE49-F238E27FC236}">
                      <a16:creationId xmlns:a16="http://schemas.microsoft.com/office/drawing/2014/main" id="{2819482F-EDC9-4E2C-8FC2-C4CB9FCB328A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1" name="円: 塗りつぶしなし 300">
                  <a:extLst>
                    <a:ext uri="{FF2B5EF4-FFF2-40B4-BE49-F238E27FC236}">
                      <a16:creationId xmlns:a16="http://schemas.microsoft.com/office/drawing/2014/main" id="{32A48F36-E789-4830-BDDC-B786367A1281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2" name="四角形: 角を丸くする 301">
                  <a:extLst>
                    <a:ext uri="{FF2B5EF4-FFF2-40B4-BE49-F238E27FC236}">
                      <a16:creationId xmlns:a16="http://schemas.microsoft.com/office/drawing/2014/main" id="{3835EC0B-7452-484D-A439-A830D6C960F3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3" name="四角形: 上の 2 つの角を丸める 302">
                  <a:extLst>
                    <a:ext uri="{FF2B5EF4-FFF2-40B4-BE49-F238E27FC236}">
                      <a16:creationId xmlns:a16="http://schemas.microsoft.com/office/drawing/2014/main" id="{EB877880-3EE6-4054-9167-B953587220B0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4" name="台形 303">
                  <a:extLst>
                    <a:ext uri="{FF2B5EF4-FFF2-40B4-BE49-F238E27FC236}">
                      <a16:creationId xmlns:a16="http://schemas.microsoft.com/office/drawing/2014/main" id="{034ECE77-C52B-485B-808A-20FE698E5DAA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5" name="アーチ 304">
                  <a:extLst>
                    <a:ext uri="{FF2B5EF4-FFF2-40B4-BE49-F238E27FC236}">
                      <a16:creationId xmlns:a16="http://schemas.microsoft.com/office/drawing/2014/main" id="{7D47BAC3-4904-4263-9852-74720A1FD060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6" name="四角形: 角を丸くする 305">
                  <a:extLst>
                    <a:ext uri="{FF2B5EF4-FFF2-40B4-BE49-F238E27FC236}">
                      <a16:creationId xmlns:a16="http://schemas.microsoft.com/office/drawing/2014/main" id="{4C83F4BE-CA76-4DC3-8165-C0C13C3BFE19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307" name="楕円 306">
                  <a:extLst>
                    <a:ext uri="{FF2B5EF4-FFF2-40B4-BE49-F238E27FC236}">
                      <a16:creationId xmlns:a16="http://schemas.microsoft.com/office/drawing/2014/main" id="{0F48B994-F987-4579-97B5-25331BDCA988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91" name="グループ化 290">
                <a:extLst>
                  <a:ext uri="{FF2B5EF4-FFF2-40B4-BE49-F238E27FC236}">
                    <a16:creationId xmlns:a16="http://schemas.microsoft.com/office/drawing/2014/main" id="{6C14B655-0AD6-452E-9A6A-73B479FFF492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92" name="フリーフォーム: 図形 291">
                  <a:extLst>
                    <a:ext uri="{FF2B5EF4-FFF2-40B4-BE49-F238E27FC236}">
                      <a16:creationId xmlns:a16="http://schemas.microsoft.com/office/drawing/2014/main" id="{FE8CF522-257F-421D-B637-D7AD5E9B234A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93" name="楕円 292">
                  <a:extLst>
                    <a:ext uri="{FF2B5EF4-FFF2-40B4-BE49-F238E27FC236}">
                      <a16:creationId xmlns:a16="http://schemas.microsoft.com/office/drawing/2014/main" id="{FE8D6291-7163-4A6E-9306-D3D0DAB75223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263" name="グループ化 262">
              <a:extLst>
                <a:ext uri="{FF2B5EF4-FFF2-40B4-BE49-F238E27FC236}">
                  <a16:creationId xmlns:a16="http://schemas.microsoft.com/office/drawing/2014/main" id="{708C1579-5709-46B8-8AFE-3A3BD40245B6}"/>
                </a:ext>
              </a:extLst>
            </p:cNvPr>
            <p:cNvGrpSpPr/>
            <p:nvPr/>
          </p:nvGrpSpPr>
          <p:grpSpPr>
            <a:xfrm rot="900000">
              <a:off x="1168542" y="2397339"/>
              <a:ext cx="262583" cy="432734"/>
              <a:chOff x="1213593" y="2419137"/>
              <a:chExt cx="262583" cy="432734"/>
            </a:xfrm>
          </p:grpSpPr>
          <p:sp>
            <p:nvSpPr>
              <p:cNvPr id="288" name="四角形: 上の 2 つの角を丸める 287">
                <a:extLst>
                  <a:ext uri="{FF2B5EF4-FFF2-40B4-BE49-F238E27FC236}">
                    <a16:creationId xmlns:a16="http://schemas.microsoft.com/office/drawing/2014/main" id="{47634350-C7E7-4019-925F-8368DE23F39B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89" name="四角形: 上の 2 つの角を丸める 288">
                <a:extLst>
                  <a:ext uri="{FF2B5EF4-FFF2-40B4-BE49-F238E27FC236}">
                    <a16:creationId xmlns:a16="http://schemas.microsoft.com/office/drawing/2014/main" id="{C9478DED-CE92-4023-A509-526363E476F3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64" name="グループ化 263">
              <a:extLst>
                <a:ext uri="{FF2B5EF4-FFF2-40B4-BE49-F238E27FC236}">
                  <a16:creationId xmlns:a16="http://schemas.microsoft.com/office/drawing/2014/main" id="{02E9E996-512E-4C83-B622-EB295A01100F}"/>
                </a:ext>
              </a:extLst>
            </p:cNvPr>
            <p:cNvGrpSpPr/>
            <p:nvPr/>
          </p:nvGrpSpPr>
          <p:grpSpPr>
            <a:xfrm rot="900000">
              <a:off x="1187087" y="2066133"/>
              <a:ext cx="351331" cy="672229"/>
              <a:chOff x="1367356" y="2086298"/>
              <a:chExt cx="351331" cy="672229"/>
            </a:xfrm>
          </p:grpSpPr>
          <p:sp>
            <p:nvSpPr>
              <p:cNvPr id="286" name="台形 285">
                <a:extLst>
                  <a:ext uri="{FF2B5EF4-FFF2-40B4-BE49-F238E27FC236}">
                    <a16:creationId xmlns:a16="http://schemas.microsoft.com/office/drawing/2014/main" id="{C682D142-49CF-41D8-936B-5466C35EF6BE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7" name="フリーフォーム: 図形 286">
                <a:extLst>
                  <a:ext uri="{FF2B5EF4-FFF2-40B4-BE49-F238E27FC236}">
                    <a16:creationId xmlns:a16="http://schemas.microsoft.com/office/drawing/2014/main" id="{0025E8D4-B22C-4CB7-B135-20485E01AC4D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65" name="グループ化 264">
              <a:extLst>
                <a:ext uri="{FF2B5EF4-FFF2-40B4-BE49-F238E27FC236}">
                  <a16:creationId xmlns:a16="http://schemas.microsoft.com/office/drawing/2014/main" id="{4CDDBD9D-D3A8-4686-BF13-3E6ACA9A952B}"/>
                </a:ext>
              </a:extLst>
            </p:cNvPr>
            <p:cNvGrpSpPr/>
            <p:nvPr/>
          </p:nvGrpSpPr>
          <p:grpSpPr>
            <a:xfrm>
              <a:off x="601752" y="881548"/>
              <a:ext cx="652877" cy="334322"/>
              <a:chOff x="671569" y="862641"/>
              <a:chExt cx="683016" cy="349755"/>
            </a:xfrm>
          </p:grpSpPr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94EE5BAC-6463-4E8B-93DE-1FDC36441A20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84" name="四角形: 角を丸くする 283">
                <a:extLst>
                  <a:ext uri="{FF2B5EF4-FFF2-40B4-BE49-F238E27FC236}">
                    <a16:creationId xmlns:a16="http://schemas.microsoft.com/office/drawing/2014/main" id="{E2E57CEA-8986-4E44-B294-59F0F1F7BA2B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85" name="四角形: 角を丸くする 284">
                <a:extLst>
                  <a:ext uri="{FF2B5EF4-FFF2-40B4-BE49-F238E27FC236}">
                    <a16:creationId xmlns:a16="http://schemas.microsoft.com/office/drawing/2014/main" id="{2E212B5F-D369-4289-9899-7A4174862CE6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6B1C4CC9-E308-4008-B94C-AF8DEEC7C8A4}"/>
                </a:ext>
              </a:extLst>
            </p:cNvPr>
            <p:cNvSpPr/>
            <p:nvPr/>
          </p:nvSpPr>
          <p:spPr>
            <a:xfrm>
              <a:off x="927471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7" name="台形 266">
              <a:extLst>
                <a:ext uri="{FF2B5EF4-FFF2-40B4-BE49-F238E27FC236}">
                  <a16:creationId xmlns:a16="http://schemas.microsoft.com/office/drawing/2014/main" id="{D512A5B3-C93F-4BDA-8CF1-A4BC1122E4EC}"/>
                </a:ext>
              </a:extLst>
            </p:cNvPr>
            <p:cNvSpPr/>
            <p:nvPr/>
          </p:nvSpPr>
          <p:spPr>
            <a:xfrm rot="1800000">
              <a:off x="1287929" y="1632637"/>
              <a:ext cx="497380" cy="542035"/>
            </a:xfrm>
            <a:prstGeom prst="trapezoid">
              <a:avLst>
                <a:gd name="adj" fmla="val 13473"/>
              </a:avLst>
            </a:prstGeom>
            <a:solidFill>
              <a:srgbClr val="FF66CC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FACDEBD2-BDE5-4F65-A1F5-92D6050986CD}"/>
                </a:ext>
              </a:extLst>
            </p:cNvPr>
            <p:cNvSpPr/>
            <p:nvPr/>
          </p:nvSpPr>
          <p:spPr>
            <a:xfrm>
              <a:off x="1335900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69" name="フリーフォーム: 図形 268">
              <a:extLst>
                <a:ext uri="{FF2B5EF4-FFF2-40B4-BE49-F238E27FC236}">
                  <a16:creationId xmlns:a16="http://schemas.microsoft.com/office/drawing/2014/main" id="{F383D750-184A-4856-BC90-EA1DB1201EA4}"/>
                </a:ext>
              </a:extLst>
            </p:cNvPr>
            <p:cNvSpPr/>
            <p:nvPr/>
          </p:nvSpPr>
          <p:spPr>
            <a:xfrm rot="8100000">
              <a:off x="1139549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70" name="四角形: 上の 2 つの角を丸める 36">
              <a:extLst>
                <a:ext uri="{FF2B5EF4-FFF2-40B4-BE49-F238E27FC236}">
                  <a16:creationId xmlns:a16="http://schemas.microsoft.com/office/drawing/2014/main" id="{B59E9871-2AC0-4027-B2A2-5B203F05CFDD}"/>
                </a:ext>
              </a:extLst>
            </p:cNvPr>
            <p:cNvSpPr/>
            <p:nvPr/>
          </p:nvSpPr>
          <p:spPr>
            <a:xfrm rot="2700000">
              <a:off x="1436794" y="1070901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71" name="グループ化 270">
              <a:extLst>
                <a:ext uri="{FF2B5EF4-FFF2-40B4-BE49-F238E27FC236}">
                  <a16:creationId xmlns:a16="http://schemas.microsoft.com/office/drawing/2014/main" id="{B3AEB527-39A6-43F1-A0B9-76D076F65FFF}"/>
                </a:ext>
              </a:extLst>
            </p:cNvPr>
            <p:cNvGrpSpPr/>
            <p:nvPr/>
          </p:nvGrpSpPr>
          <p:grpSpPr>
            <a:xfrm rot="591319">
              <a:off x="1059059" y="-368712"/>
              <a:ext cx="1202047" cy="1321733"/>
              <a:chOff x="5735994" y="6021416"/>
              <a:chExt cx="1202047" cy="1321733"/>
            </a:xfrm>
          </p:grpSpPr>
          <p:sp>
            <p:nvSpPr>
              <p:cNvPr id="272" name="楕円 1">
                <a:extLst>
                  <a:ext uri="{FF2B5EF4-FFF2-40B4-BE49-F238E27FC236}">
                    <a16:creationId xmlns:a16="http://schemas.microsoft.com/office/drawing/2014/main" id="{B1143467-4C24-49FB-84C9-7F3529AD670A}"/>
                  </a:ext>
                </a:extLst>
              </p:cNvPr>
              <p:cNvSpPr/>
              <p:nvPr/>
            </p:nvSpPr>
            <p:spPr>
              <a:xfrm rot="20952697">
                <a:off x="5743407" y="6803495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3" name="四角形: 角を丸くする 272">
                <a:extLst>
                  <a:ext uri="{FF2B5EF4-FFF2-40B4-BE49-F238E27FC236}">
                    <a16:creationId xmlns:a16="http://schemas.microsoft.com/office/drawing/2014/main" id="{E421CFDC-DEA4-4728-89DE-75E6995909F7}"/>
                  </a:ext>
                </a:extLst>
              </p:cNvPr>
              <p:cNvSpPr/>
              <p:nvPr/>
            </p:nvSpPr>
            <p:spPr>
              <a:xfrm rot="20952697">
                <a:off x="5769388" y="6093485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4" name="フリーフォーム: 図形 273">
                <a:extLst>
                  <a:ext uri="{FF2B5EF4-FFF2-40B4-BE49-F238E27FC236}">
                    <a16:creationId xmlns:a16="http://schemas.microsoft.com/office/drawing/2014/main" id="{B8B49CA1-FB0B-4D22-A1F3-E82CC97E4A46}"/>
                  </a:ext>
                </a:extLst>
              </p:cNvPr>
              <p:cNvSpPr/>
              <p:nvPr/>
            </p:nvSpPr>
            <p:spPr>
              <a:xfrm rot="20952697">
                <a:off x="5829723" y="6626536"/>
                <a:ext cx="162504" cy="222300"/>
              </a:xfrm>
              <a:custGeom>
                <a:avLst/>
                <a:gdLst>
                  <a:gd name="connsiteX0" fmla="*/ 4834 w 162504"/>
                  <a:gd name="connsiteY0" fmla="*/ 0 h 222300"/>
                  <a:gd name="connsiteX1" fmla="*/ 58313 w 162504"/>
                  <a:gd name="connsiteY1" fmla="*/ 60606 h 222300"/>
                  <a:gd name="connsiteX2" fmla="*/ 59634 w 162504"/>
                  <a:gd name="connsiteY2" fmla="*/ 61270 h 222300"/>
                  <a:gd name="connsiteX3" fmla="*/ 64369 w 162504"/>
                  <a:gd name="connsiteY3" fmla="*/ 48858 h 222300"/>
                  <a:gd name="connsiteX4" fmla="*/ 105018 w 162504"/>
                  <a:gd name="connsiteY4" fmla="*/ 19100 h 222300"/>
                  <a:gd name="connsiteX5" fmla="*/ 162504 w 162504"/>
                  <a:gd name="connsiteY5" fmla="*/ 120700 h 222300"/>
                  <a:gd name="connsiteX6" fmla="*/ 105018 w 162504"/>
                  <a:gd name="connsiteY6" fmla="*/ 222300 h 222300"/>
                  <a:gd name="connsiteX7" fmla="*/ 47532 w 162504"/>
                  <a:gd name="connsiteY7" fmla="*/ 120700 h 222300"/>
                  <a:gd name="connsiteX8" fmla="*/ 51697 w 162504"/>
                  <a:gd name="connsiteY8" fmla="*/ 84240 h 222300"/>
                  <a:gd name="connsiteX9" fmla="*/ 44292 w 162504"/>
                  <a:gd name="connsiteY9" fmla="*/ 81512 h 222300"/>
                  <a:gd name="connsiteX10" fmla="*/ 4834 w 162504"/>
                  <a:gd name="connsiteY10" fmla="*/ 0 h 2223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2504" h="222300">
                    <a:moveTo>
                      <a:pt x="4834" y="0"/>
                    </a:moveTo>
                    <a:cubicBezTo>
                      <a:pt x="14031" y="21904"/>
                      <a:pt x="33496" y="43962"/>
                      <a:pt x="58313" y="60606"/>
                    </a:cubicBezTo>
                    <a:lnTo>
                      <a:pt x="59634" y="61270"/>
                    </a:lnTo>
                    <a:lnTo>
                      <a:pt x="64369" y="48858"/>
                    </a:lnTo>
                    <a:cubicBezTo>
                      <a:pt x="74772" y="30472"/>
                      <a:pt x="89144" y="19100"/>
                      <a:pt x="105018" y="19100"/>
                    </a:cubicBezTo>
                    <a:cubicBezTo>
                      <a:pt x="136767" y="19100"/>
                      <a:pt x="162504" y="64588"/>
                      <a:pt x="162504" y="120700"/>
                    </a:cubicBezTo>
                    <a:cubicBezTo>
                      <a:pt x="162504" y="176812"/>
                      <a:pt x="136767" y="222300"/>
                      <a:pt x="105018" y="222300"/>
                    </a:cubicBezTo>
                    <a:cubicBezTo>
                      <a:pt x="73269" y="222300"/>
                      <a:pt x="47532" y="176812"/>
                      <a:pt x="47532" y="120700"/>
                    </a:cubicBezTo>
                    <a:lnTo>
                      <a:pt x="51697" y="84240"/>
                    </a:lnTo>
                    <a:lnTo>
                      <a:pt x="44292" y="81512"/>
                    </a:lnTo>
                    <a:cubicBezTo>
                      <a:pt x="8436" y="57465"/>
                      <a:pt x="-9230" y="20971"/>
                      <a:pt x="483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5" name="フリーフォーム: 図形 274">
                <a:extLst>
                  <a:ext uri="{FF2B5EF4-FFF2-40B4-BE49-F238E27FC236}">
                    <a16:creationId xmlns:a16="http://schemas.microsoft.com/office/drawing/2014/main" id="{E57D82C4-90C1-4A7B-A378-6659CDCA7E68}"/>
                  </a:ext>
                </a:extLst>
              </p:cNvPr>
              <p:cNvSpPr/>
              <p:nvPr/>
            </p:nvSpPr>
            <p:spPr>
              <a:xfrm rot="20952697">
                <a:off x="5735994" y="6021416"/>
                <a:ext cx="1202047" cy="1321733"/>
              </a:xfrm>
              <a:custGeom>
                <a:avLst/>
                <a:gdLst>
                  <a:gd name="connsiteX0" fmla="*/ 568780 w 1202047"/>
                  <a:gd name="connsiteY0" fmla="*/ 0 h 1321733"/>
                  <a:gd name="connsiteX1" fmla="*/ 606170 w 1202047"/>
                  <a:gd name="connsiteY1" fmla="*/ 0 h 1321733"/>
                  <a:gd name="connsiteX2" fmla="*/ 1202047 w 1202047"/>
                  <a:gd name="connsiteY2" fmla="*/ 595877 h 1321733"/>
                  <a:gd name="connsiteX3" fmla="*/ 1202047 w 1202047"/>
                  <a:gd name="connsiteY3" fmla="*/ 684310 h 1321733"/>
                  <a:gd name="connsiteX4" fmla="*/ 1202047 w 1202047"/>
                  <a:gd name="connsiteY4" fmla="*/ 734605 h 1321733"/>
                  <a:gd name="connsiteX5" fmla="*/ 1202047 w 1202047"/>
                  <a:gd name="connsiteY5" fmla="*/ 1321733 h 1321733"/>
                  <a:gd name="connsiteX6" fmla="*/ 632039 w 1202047"/>
                  <a:gd name="connsiteY6" fmla="*/ 1321733 h 1321733"/>
                  <a:gd name="connsiteX7" fmla="*/ 632039 w 1202047"/>
                  <a:gd name="connsiteY7" fmla="*/ 443970 h 1321733"/>
                  <a:gd name="connsiteX8" fmla="*/ 615563 w 1202047"/>
                  <a:gd name="connsiteY8" fmla="*/ 427494 h 1321733"/>
                  <a:gd name="connsiteX9" fmla="*/ 0 w 1202047"/>
                  <a:gd name="connsiteY9" fmla="*/ 427494 h 1321733"/>
                  <a:gd name="connsiteX10" fmla="*/ 19730 w 1202047"/>
                  <a:gd name="connsiteY10" fmla="*/ 363935 h 1321733"/>
                  <a:gd name="connsiteX11" fmla="*/ 568780 w 1202047"/>
                  <a:gd name="connsiteY11" fmla="*/ 0 h 13217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202047" h="1321733">
                    <a:moveTo>
                      <a:pt x="568780" y="0"/>
                    </a:moveTo>
                    <a:lnTo>
                      <a:pt x="606170" y="0"/>
                    </a:lnTo>
                    <a:cubicBezTo>
                      <a:pt x="935264" y="0"/>
                      <a:pt x="1202047" y="266783"/>
                      <a:pt x="1202047" y="595877"/>
                    </a:cubicBezTo>
                    <a:lnTo>
                      <a:pt x="1202047" y="684310"/>
                    </a:lnTo>
                    <a:lnTo>
                      <a:pt x="1202047" y="734605"/>
                    </a:lnTo>
                    <a:lnTo>
                      <a:pt x="1202047" y="1321733"/>
                    </a:lnTo>
                    <a:lnTo>
                      <a:pt x="632039" y="1321733"/>
                    </a:lnTo>
                    <a:lnTo>
                      <a:pt x="632039" y="443970"/>
                    </a:lnTo>
                    <a:cubicBezTo>
                      <a:pt x="632039" y="434871"/>
                      <a:pt x="624662" y="427494"/>
                      <a:pt x="615563" y="427494"/>
                    </a:cubicBezTo>
                    <a:lnTo>
                      <a:pt x="0" y="427494"/>
                    </a:lnTo>
                    <a:lnTo>
                      <a:pt x="19730" y="363935"/>
                    </a:lnTo>
                    <a:cubicBezTo>
                      <a:pt x="110189" y="150066"/>
                      <a:pt x="321960" y="0"/>
                      <a:pt x="56878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6" name="フリーフォーム: 図形 275">
                <a:extLst>
                  <a:ext uri="{FF2B5EF4-FFF2-40B4-BE49-F238E27FC236}">
                    <a16:creationId xmlns:a16="http://schemas.microsoft.com/office/drawing/2014/main" id="{FCBD60F2-7B0B-46F6-A77A-CA87D00A24BD}"/>
                  </a:ext>
                </a:extLst>
              </p:cNvPr>
              <p:cNvSpPr/>
              <p:nvPr/>
            </p:nvSpPr>
            <p:spPr>
              <a:xfrm rot="20952697">
                <a:off x="6359332" y="6569702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7" name="フリーフォーム: 図形 276">
                <a:extLst>
                  <a:ext uri="{FF2B5EF4-FFF2-40B4-BE49-F238E27FC236}">
                    <a16:creationId xmlns:a16="http://schemas.microsoft.com/office/drawing/2014/main" id="{C157DD69-DF00-435F-8D25-764D98B23FB4}"/>
                  </a:ext>
                </a:extLst>
              </p:cNvPr>
              <p:cNvSpPr/>
              <p:nvPr/>
            </p:nvSpPr>
            <p:spPr>
              <a:xfrm rot="20952697">
                <a:off x="6358269" y="6608073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8" name="月 277">
                <a:extLst>
                  <a:ext uri="{FF2B5EF4-FFF2-40B4-BE49-F238E27FC236}">
                    <a16:creationId xmlns:a16="http://schemas.microsoft.com/office/drawing/2014/main" id="{03AE1806-4322-4EE0-BD02-51C063FBAA87}"/>
                  </a:ext>
                </a:extLst>
              </p:cNvPr>
              <p:cNvSpPr/>
              <p:nvPr/>
            </p:nvSpPr>
            <p:spPr>
              <a:xfrm rot="20235218" flipH="1">
                <a:off x="6193510" y="6251918"/>
                <a:ext cx="190500" cy="552450"/>
              </a:xfrm>
              <a:prstGeom prst="moon">
                <a:avLst>
                  <a:gd name="adj" fmla="val 87500"/>
                </a:avLst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9" name="楕円 14">
                <a:extLst>
                  <a:ext uri="{FF2B5EF4-FFF2-40B4-BE49-F238E27FC236}">
                    <a16:creationId xmlns:a16="http://schemas.microsoft.com/office/drawing/2014/main" id="{CEF691B0-A262-4FFD-A81B-02ABFF68D17B}"/>
                  </a:ext>
                </a:extLst>
              </p:cNvPr>
              <p:cNvSpPr/>
              <p:nvPr/>
            </p:nvSpPr>
            <p:spPr>
              <a:xfrm rot="20052697">
                <a:off x="5981468" y="7011975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0" name="フリーフォーム: 図形 279">
                <a:extLst>
                  <a:ext uri="{FF2B5EF4-FFF2-40B4-BE49-F238E27FC236}">
                    <a16:creationId xmlns:a16="http://schemas.microsoft.com/office/drawing/2014/main" id="{469B1D59-CB87-4349-A10C-0E498C60E185}"/>
                  </a:ext>
                </a:extLst>
              </p:cNvPr>
              <p:cNvSpPr/>
              <p:nvPr/>
            </p:nvSpPr>
            <p:spPr>
              <a:xfrm rot="20052697">
                <a:off x="6012540" y="7020717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1" name="月 280">
                <a:extLst>
                  <a:ext uri="{FF2B5EF4-FFF2-40B4-BE49-F238E27FC236}">
                    <a16:creationId xmlns:a16="http://schemas.microsoft.com/office/drawing/2014/main" id="{F42B9AF7-B3DA-490F-9E89-950388501EE1}"/>
                  </a:ext>
                </a:extLst>
              </p:cNvPr>
              <p:cNvSpPr/>
              <p:nvPr/>
            </p:nvSpPr>
            <p:spPr>
              <a:xfrm rot="4752697">
                <a:off x="5895382" y="6460826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2" name="楕円 281">
                <a:extLst>
                  <a:ext uri="{FF2B5EF4-FFF2-40B4-BE49-F238E27FC236}">
                    <a16:creationId xmlns:a16="http://schemas.microsoft.com/office/drawing/2014/main" id="{970B9133-F31D-468D-89FD-F07D9ECE8712}"/>
                  </a:ext>
                </a:extLst>
              </p:cNvPr>
              <p:cNvSpPr/>
              <p:nvPr/>
            </p:nvSpPr>
            <p:spPr>
              <a:xfrm rot="20952697">
                <a:off x="5891827" y="6690040"/>
                <a:ext cx="69180" cy="69180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A9A72175-4BD6-4937-A713-14D12A17249E}"/>
              </a:ext>
            </a:extLst>
          </p:cNvPr>
          <p:cNvGrpSpPr/>
          <p:nvPr/>
        </p:nvGrpSpPr>
        <p:grpSpPr>
          <a:xfrm>
            <a:off x="7196259" y="2326138"/>
            <a:ext cx="1890591" cy="2193405"/>
            <a:chOff x="-120906" y="-388728"/>
            <a:chExt cx="2955511" cy="3428890"/>
          </a:xfrm>
        </p:grpSpPr>
        <p:sp>
          <p:nvSpPr>
            <p:cNvPr id="205" name="四角形: 上の 2 つの角を丸める 36">
              <a:extLst>
                <a:ext uri="{FF2B5EF4-FFF2-40B4-BE49-F238E27FC236}">
                  <a16:creationId xmlns:a16="http://schemas.microsoft.com/office/drawing/2014/main" id="{6BC04A5B-C33E-497E-81A8-A605B2A58D96}"/>
                </a:ext>
              </a:extLst>
            </p:cNvPr>
            <p:cNvSpPr/>
            <p:nvPr/>
          </p:nvSpPr>
          <p:spPr>
            <a:xfrm rot="2700000">
              <a:off x="1310896" y="1045842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6" name="フリーフォーム: 図形 205">
              <a:extLst>
                <a:ext uri="{FF2B5EF4-FFF2-40B4-BE49-F238E27FC236}">
                  <a16:creationId xmlns:a16="http://schemas.microsoft.com/office/drawing/2014/main" id="{26108BBA-FD19-4A2E-BF98-7DB426D7D069}"/>
                </a:ext>
              </a:extLst>
            </p:cNvPr>
            <p:cNvSpPr/>
            <p:nvPr/>
          </p:nvSpPr>
          <p:spPr>
            <a:xfrm>
              <a:off x="935672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07" name="グループ化 206">
              <a:extLst>
                <a:ext uri="{FF2B5EF4-FFF2-40B4-BE49-F238E27FC236}">
                  <a16:creationId xmlns:a16="http://schemas.microsoft.com/office/drawing/2014/main" id="{6B3398DC-56DD-4841-BB9A-44C8974398CD}"/>
                </a:ext>
              </a:extLst>
            </p:cNvPr>
            <p:cNvGrpSpPr/>
            <p:nvPr/>
          </p:nvGrpSpPr>
          <p:grpSpPr>
            <a:xfrm rot="20700000">
              <a:off x="1099740" y="1827334"/>
              <a:ext cx="351331" cy="680466"/>
              <a:chOff x="1042107" y="1854931"/>
              <a:chExt cx="351331" cy="680466"/>
            </a:xfrm>
          </p:grpSpPr>
          <p:sp>
            <p:nvSpPr>
              <p:cNvPr id="255" name="台形 329">
                <a:extLst>
                  <a:ext uri="{FF2B5EF4-FFF2-40B4-BE49-F238E27FC236}">
                    <a16:creationId xmlns:a16="http://schemas.microsoft.com/office/drawing/2014/main" id="{9604F0F4-6412-485B-B33E-485D65252E21}"/>
                  </a:ext>
                </a:extLst>
              </p:cNvPr>
              <p:cNvSpPr/>
              <p:nvPr/>
            </p:nvSpPr>
            <p:spPr>
              <a:xfrm rot="10800000">
                <a:off x="1171451" y="1854931"/>
                <a:ext cx="221987" cy="544249"/>
              </a:xfrm>
              <a:custGeom>
                <a:avLst/>
                <a:gdLst>
                  <a:gd name="connsiteX0" fmla="*/ 0 w 199873"/>
                  <a:gd name="connsiteY0" fmla="*/ 536012 h 536012"/>
                  <a:gd name="connsiteX1" fmla="*/ 37780 w 199873"/>
                  <a:gd name="connsiteY1" fmla="*/ 0 h 536012"/>
                  <a:gd name="connsiteX2" fmla="*/ 162093 w 199873"/>
                  <a:gd name="connsiteY2" fmla="*/ 0 h 536012"/>
                  <a:gd name="connsiteX3" fmla="*/ 199873 w 199873"/>
                  <a:gd name="connsiteY3" fmla="*/ 536012 h 536012"/>
                  <a:gd name="connsiteX4" fmla="*/ 0 w 199873"/>
                  <a:gd name="connsiteY4" fmla="*/ 536012 h 536012"/>
                  <a:gd name="connsiteX0" fmla="*/ 0 w 207595"/>
                  <a:gd name="connsiteY0" fmla="*/ 536012 h 552394"/>
                  <a:gd name="connsiteX1" fmla="*/ 37780 w 207595"/>
                  <a:gd name="connsiteY1" fmla="*/ 0 h 552394"/>
                  <a:gd name="connsiteX2" fmla="*/ 162093 w 207595"/>
                  <a:gd name="connsiteY2" fmla="*/ 0 h 552394"/>
                  <a:gd name="connsiteX3" fmla="*/ 199873 w 207595"/>
                  <a:gd name="connsiteY3" fmla="*/ 536012 h 552394"/>
                  <a:gd name="connsiteX4" fmla="*/ 0 w 207595"/>
                  <a:gd name="connsiteY4" fmla="*/ 536012 h 552394"/>
                  <a:gd name="connsiteX0" fmla="*/ 0 w 212786"/>
                  <a:gd name="connsiteY0" fmla="*/ 536012 h 539200"/>
                  <a:gd name="connsiteX1" fmla="*/ 37780 w 212786"/>
                  <a:gd name="connsiteY1" fmla="*/ 0 h 539200"/>
                  <a:gd name="connsiteX2" fmla="*/ 162093 w 212786"/>
                  <a:gd name="connsiteY2" fmla="*/ 0 h 539200"/>
                  <a:gd name="connsiteX3" fmla="*/ 205626 w 212786"/>
                  <a:gd name="connsiteY3" fmla="*/ 514545 h 539200"/>
                  <a:gd name="connsiteX4" fmla="*/ 0 w 212786"/>
                  <a:gd name="connsiteY4" fmla="*/ 536012 h 539200"/>
                  <a:gd name="connsiteX0" fmla="*/ 0 w 221987"/>
                  <a:gd name="connsiteY0" fmla="*/ 536012 h 544249"/>
                  <a:gd name="connsiteX1" fmla="*/ 37780 w 221987"/>
                  <a:gd name="connsiteY1" fmla="*/ 0 h 544249"/>
                  <a:gd name="connsiteX2" fmla="*/ 162093 w 221987"/>
                  <a:gd name="connsiteY2" fmla="*/ 0 h 544249"/>
                  <a:gd name="connsiteX3" fmla="*/ 205626 w 221987"/>
                  <a:gd name="connsiteY3" fmla="*/ 514545 h 544249"/>
                  <a:gd name="connsiteX4" fmla="*/ 0 w 221987"/>
                  <a:gd name="connsiteY4" fmla="*/ 536012 h 5442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1987" h="544249">
                    <a:moveTo>
                      <a:pt x="0" y="536012"/>
                    </a:moveTo>
                    <a:lnTo>
                      <a:pt x="37780" y="0"/>
                    </a:lnTo>
                    <a:lnTo>
                      <a:pt x="162093" y="0"/>
                    </a:lnTo>
                    <a:cubicBezTo>
                      <a:pt x="174686" y="178671"/>
                      <a:pt x="256152" y="464215"/>
                      <a:pt x="205626" y="514545"/>
                    </a:cubicBezTo>
                    <a:cubicBezTo>
                      <a:pt x="155100" y="564875"/>
                      <a:pt x="66624" y="536012"/>
                      <a:pt x="0" y="536012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2EA1BA34-6B71-440A-833F-F34F9D744CC3}"/>
                  </a:ext>
                </a:extLst>
              </p:cNvPr>
              <p:cNvSpPr/>
              <p:nvPr/>
            </p:nvSpPr>
            <p:spPr>
              <a:xfrm>
                <a:off x="1042107" y="236310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08" name="台形 207">
              <a:extLst>
                <a:ext uri="{FF2B5EF4-FFF2-40B4-BE49-F238E27FC236}">
                  <a16:creationId xmlns:a16="http://schemas.microsoft.com/office/drawing/2014/main" id="{42F29734-FDE0-4F95-A2C9-936417640013}"/>
                </a:ext>
              </a:extLst>
            </p:cNvPr>
            <p:cNvSpPr/>
            <p:nvPr/>
          </p:nvSpPr>
          <p:spPr>
            <a:xfrm rot="15300000">
              <a:off x="1343066" y="1663603"/>
              <a:ext cx="409370" cy="450058"/>
            </a:xfrm>
            <a:prstGeom prst="trapezoid">
              <a:avLst>
                <a:gd name="adj" fmla="val 11146"/>
              </a:avLst>
            </a:pr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9" name="台形 208">
              <a:extLst>
                <a:ext uri="{FF2B5EF4-FFF2-40B4-BE49-F238E27FC236}">
                  <a16:creationId xmlns:a16="http://schemas.microsoft.com/office/drawing/2014/main" id="{785F7C28-6CCF-419C-9E30-933776194C7D}"/>
                </a:ext>
              </a:extLst>
            </p:cNvPr>
            <p:cNvSpPr/>
            <p:nvPr/>
          </p:nvSpPr>
          <p:spPr>
            <a:xfrm>
              <a:off x="1482573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10" name="グループ化 209">
              <a:extLst>
                <a:ext uri="{FF2B5EF4-FFF2-40B4-BE49-F238E27FC236}">
                  <a16:creationId xmlns:a16="http://schemas.microsoft.com/office/drawing/2014/main" id="{CACE195A-6E01-458B-B9CF-67FA5D5B3890}"/>
                </a:ext>
              </a:extLst>
            </p:cNvPr>
            <p:cNvGrpSpPr/>
            <p:nvPr/>
          </p:nvGrpSpPr>
          <p:grpSpPr>
            <a:xfrm>
              <a:off x="934875" y="-388728"/>
              <a:ext cx="1286386" cy="1247287"/>
              <a:chOff x="380071" y="1415664"/>
              <a:chExt cx="1286386" cy="1247287"/>
            </a:xfrm>
          </p:grpSpPr>
          <p:sp>
            <p:nvSpPr>
              <p:cNvPr id="245" name="楕円 1">
                <a:extLst>
                  <a:ext uri="{FF2B5EF4-FFF2-40B4-BE49-F238E27FC236}">
                    <a16:creationId xmlns:a16="http://schemas.microsoft.com/office/drawing/2014/main" id="{E9EC7F5E-894C-47EF-B96E-BF61DB9C7473}"/>
                  </a:ext>
                </a:extLst>
              </p:cNvPr>
              <p:cNvSpPr/>
              <p:nvPr/>
            </p:nvSpPr>
            <p:spPr>
              <a:xfrm>
                <a:off x="394234" y="2072977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6" name="四角形: 角を丸くする 245">
                <a:extLst>
                  <a:ext uri="{FF2B5EF4-FFF2-40B4-BE49-F238E27FC236}">
                    <a16:creationId xmlns:a16="http://schemas.microsoft.com/office/drawing/2014/main" id="{A8D8EA8F-563D-4DBE-967E-B8E5B9D97047}"/>
                  </a:ext>
                </a:extLst>
              </p:cNvPr>
              <p:cNvSpPr/>
              <p:nvPr/>
            </p:nvSpPr>
            <p:spPr>
              <a:xfrm>
                <a:off x="471881" y="1458397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7" name="楕円 246">
                <a:extLst>
                  <a:ext uri="{FF2B5EF4-FFF2-40B4-BE49-F238E27FC236}">
                    <a16:creationId xmlns:a16="http://schemas.microsoft.com/office/drawing/2014/main" id="{1887509A-862D-4A9C-A1A8-C2D091C8A4B8}"/>
                  </a:ext>
                </a:extLst>
              </p:cNvPr>
              <p:cNvSpPr/>
              <p:nvPr/>
            </p:nvSpPr>
            <p:spPr>
              <a:xfrm>
                <a:off x="532432" y="1939464"/>
                <a:ext cx="114972" cy="203200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8" name="正方形/長方形 11">
                <a:extLst>
                  <a:ext uri="{FF2B5EF4-FFF2-40B4-BE49-F238E27FC236}">
                    <a16:creationId xmlns:a16="http://schemas.microsoft.com/office/drawing/2014/main" id="{20C171D8-8A5B-49FF-95BE-5EF00FCE5FA8}"/>
                  </a:ext>
                </a:extLst>
              </p:cNvPr>
              <p:cNvSpPr/>
              <p:nvPr/>
            </p:nvSpPr>
            <p:spPr>
              <a:xfrm>
                <a:off x="963146" y="1768588"/>
                <a:ext cx="114972" cy="359039"/>
              </a:xfrm>
              <a:custGeom>
                <a:avLst/>
                <a:gdLst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114972 w 114972"/>
                  <a:gd name="connsiteY2" fmla="*/ 361420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61420"/>
                  <a:gd name="connsiteX1" fmla="*/ 114972 w 114972"/>
                  <a:gd name="connsiteY1" fmla="*/ 0 h 361420"/>
                  <a:gd name="connsiteX2" fmla="*/ 84015 w 114972"/>
                  <a:gd name="connsiteY2" fmla="*/ 359039 h 361420"/>
                  <a:gd name="connsiteX3" fmla="*/ 0 w 114972"/>
                  <a:gd name="connsiteY3" fmla="*/ 361420 h 361420"/>
                  <a:gd name="connsiteX4" fmla="*/ 0 w 114972"/>
                  <a:gd name="connsiteY4" fmla="*/ 0 h 361420"/>
                  <a:gd name="connsiteX0" fmla="*/ 0 w 114972"/>
                  <a:gd name="connsiteY0" fmla="*/ 0 h 359039"/>
                  <a:gd name="connsiteX1" fmla="*/ 114972 w 114972"/>
                  <a:gd name="connsiteY1" fmla="*/ 0 h 359039"/>
                  <a:gd name="connsiteX2" fmla="*/ 84015 w 114972"/>
                  <a:gd name="connsiteY2" fmla="*/ 359039 h 359039"/>
                  <a:gd name="connsiteX3" fmla="*/ 0 w 114972"/>
                  <a:gd name="connsiteY3" fmla="*/ 356658 h 359039"/>
                  <a:gd name="connsiteX4" fmla="*/ 0 w 114972"/>
                  <a:gd name="connsiteY4" fmla="*/ 0 h 3590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972" h="359039">
                    <a:moveTo>
                      <a:pt x="0" y="0"/>
                    </a:moveTo>
                    <a:lnTo>
                      <a:pt x="114972" y="0"/>
                    </a:lnTo>
                    <a:lnTo>
                      <a:pt x="84015" y="359039"/>
                    </a:lnTo>
                    <a:lnTo>
                      <a:pt x="0" y="35665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9" name="楕円 14">
                <a:extLst>
                  <a:ext uri="{FF2B5EF4-FFF2-40B4-BE49-F238E27FC236}">
                    <a16:creationId xmlns:a16="http://schemas.microsoft.com/office/drawing/2014/main" id="{E65C9B2C-7AB1-4E4B-B811-38DC8D72993A}"/>
                  </a:ext>
                </a:extLst>
              </p:cNvPr>
              <p:cNvSpPr/>
              <p:nvPr/>
            </p:nvSpPr>
            <p:spPr>
              <a:xfrm rot="20700000">
                <a:off x="597507" y="2319644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5478D866-DFA2-4E7C-AE6E-F8BCCA2E23C9}"/>
                  </a:ext>
                </a:extLst>
              </p:cNvPr>
              <p:cNvSpPr/>
              <p:nvPr/>
            </p:nvSpPr>
            <p:spPr>
              <a:xfrm rot="20700000">
                <a:off x="628135" y="2331467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1" name="月 250">
                <a:extLst>
                  <a:ext uri="{FF2B5EF4-FFF2-40B4-BE49-F238E27FC236}">
                    <a16:creationId xmlns:a16="http://schemas.microsoft.com/office/drawing/2014/main" id="{F02C4691-0E55-4C09-A3C4-E916592EED37}"/>
                  </a:ext>
                </a:extLst>
              </p:cNvPr>
              <p:cNvSpPr/>
              <p:nvPr/>
            </p:nvSpPr>
            <p:spPr>
              <a:xfrm rot="5400000">
                <a:off x="605823" y="1742291"/>
                <a:ext cx="64291" cy="229300"/>
              </a:xfrm>
              <a:prstGeom prst="moon">
                <a:avLst>
                  <a:gd name="adj" fmla="val 45502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DAE74CC8-C7F2-49F5-80C1-D2C269448D03}"/>
                  </a:ext>
                </a:extLst>
              </p:cNvPr>
              <p:cNvSpPr/>
              <p:nvPr/>
            </p:nvSpPr>
            <p:spPr>
              <a:xfrm rot="6300000">
                <a:off x="493832" y="1301903"/>
                <a:ext cx="1058863" cy="1286386"/>
              </a:xfrm>
              <a:custGeom>
                <a:avLst/>
                <a:gdLst>
                  <a:gd name="connsiteX0" fmla="*/ 28683 w 1058863"/>
                  <a:gd name="connsiteY0" fmla="*/ 782818 h 1286386"/>
                  <a:gd name="connsiteX1" fmla="*/ 19470 w 1058863"/>
                  <a:gd name="connsiteY1" fmla="*/ 748435 h 1286386"/>
                  <a:gd name="connsiteX2" fmla="*/ 420603 w 1058863"/>
                  <a:gd name="connsiteY2" fmla="*/ 53653 h 1286386"/>
                  <a:gd name="connsiteX3" fmla="*/ 548174 w 1058863"/>
                  <a:gd name="connsiteY3" fmla="*/ 19471 h 1286386"/>
                  <a:gd name="connsiteX4" fmla="*/ 879618 w 1058863"/>
                  <a:gd name="connsiteY4" fmla="*/ 30962 h 1286386"/>
                  <a:gd name="connsiteX5" fmla="*/ 971043 w 1058863"/>
                  <a:gd name="connsiteY5" fmla="*/ 72675 h 1286386"/>
                  <a:gd name="connsiteX6" fmla="*/ 1027712 w 1058863"/>
                  <a:gd name="connsiteY6" fmla="*/ 162506 h 1286386"/>
                  <a:gd name="connsiteX7" fmla="*/ 1058863 w 1058863"/>
                  <a:gd name="connsiteY7" fmla="*/ 244702 h 1286386"/>
                  <a:gd name="connsiteX8" fmla="*/ 1021954 w 1058863"/>
                  <a:gd name="connsiteY8" fmla="*/ 295635 h 1286386"/>
                  <a:gd name="connsiteX9" fmla="*/ 966845 w 1058863"/>
                  <a:gd name="connsiteY9" fmla="*/ 355097 h 1286386"/>
                  <a:gd name="connsiteX10" fmla="*/ 838769 w 1058863"/>
                  <a:gd name="connsiteY10" fmla="*/ 457665 h 1286386"/>
                  <a:gd name="connsiteX11" fmla="*/ 748960 w 1058863"/>
                  <a:gd name="connsiteY11" fmla="*/ 481729 h 1286386"/>
                  <a:gd name="connsiteX12" fmla="*/ 331999 w 1058863"/>
                  <a:gd name="connsiteY12" fmla="*/ 965405 h 1286386"/>
                  <a:gd name="connsiteX13" fmla="*/ 330053 w 1058863"/>
                  <a:gd name="connsiteY13" fmla="*/ 1037709 h 1286386"/>
                  <a:gd name="connsiteX14" fmla="*/ 347069 w 1058863"/>
                  <a:gd name="connsiteY14" fmla="*/ 1086414 h 1286386"/>
                  <a:gd name="connsiteX15" fmla="*/ 487303 w 1058863"/>
                  <a:gd name="connsiteY15" fmla="*/ 1268406 h 1286386"/>
                  <a:gd name="connsiteX16" fmla="*/ 271451 w 1058863"/>
                  <a:gd name="connsiteY16" fmla="*/ 1137623 h 1286386"/>
                  <a:gd name="connsiteX17" fmla="*/ 264791 w 1058863"/>
                  <a:gd name="connsiteY17" fmla="*/ 1124064 h 1286386"/>
                  <a:gd name="connsiteX18" fmla="*/ 271896 w 1058863"/>
                  <a:gd name="connsiteY18" fmla="*/ 1154837 h 1286386"/>
                  <a:gd name="connsiteX19" fmla="*/ 341655 w 1058863"/>
                  <a:gd name="connsiteY19" fmla="*/ 1286386 h 1286386"/>
                  <a:gd name="connsiteX20" fmla="*/ 167006 w 1058863"/>
                  <a:gd name="connsiteY20" fmla="*/ 1104193 h 1286386"/>
                  <a:gd name="connsiteX21" fmla="*/ 155962 w 1058863"/>
                  <a:gd name="connsiteY21" fmla="*/ 1048197 h 1286386"/>
                  <a:gd name="connsiteX22" fmla="*/ 153551 w 1058863"/>
                  <a:gd name="connsiteY22" fmla="*/ 1010558 h 1286386"/>
                  <a:gd name="connsiteX23" fmla="*/ 128895 w 1058863"/>
                  <a:gd name="connsiteY23" fmla="*/ 984570 h 1286386"/>
                  <a:gd name="connsiteX24" fmla="*/ 28683 w 1058863"/>
                  <a:gd name="connsiteY24" fmla="*/ 782818 h 12863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058863" h="1286386">
                    <a:moveTo>
                      <a:pt x="28683" y="782818"/>
                    </a:moveTo>
                    <a:lnTo>
                      <a:pt x="19470" y="748435"/>
                    </a:lnTo>
                    <a:cubicBezTo>
                      <a:pt x="-61619" y="445807"/>
                      <a:pt x="117974" y="134742"/>
                      <a:pt x="420603" y="53653"/>
                    </a:cubicBezTo>
                    <a:lnTo>
                      <a:pt x="548174" y="19471"/>
                    </a:lnTo>
                    <a:cubicBezTo>
                      <a:pt x="661660" y="-10938"/>
                      <a:pt x="776332" y="-4688"/>
                      <a:pt x="879618" y="30962"/>
                    </a:cubicBezTo>
                    <a:lnTo>
                      <a:pt x="971043" y="72675"/>
                    </a:lnTo>
                    <a:lnTo>
                      <a:pt x="1027712" y="162506"/>
                    </a:lnTo>
                    <a:lnTo>
                      <a:pt x="1058863" y="244702"/>
                    </a:lnTo>
                    <a:lnTo>
                      <a:pt x="1021954" y="295635"/>
                    </a:lnTo>
                    <a:cubicBezTo>
                      <a:pt x="1005403" y="315691"/>
                      <a:pt x="986991" y="335549"/>
                      <a:pt x="966845" y="355097"/>
                    </a:cubicBezTo>
                    <a:lnTo>
                      <a:pt x="838769" y="457665"/>
                    </a:lnTo>
                    <a:lnTo>
                      <a:pt x="748960" y="481729"/>
                    </a:lnTo>
                    <a:cubicBezTo>
                      <a:pt x="517261" y="543813"/>
                      <a:pt x="357682" y="740704"/>
                      <a:pt x="331999" y="965405"/>
                    </a:cubicBezTo>
                    <a:lnTo>
                      <a:pt x="330053" y="1037709"/>
                    </a:lnTo>
                    <a:lnTo>
                      <a:pt x="347069" y="1086414"/>
                    </a:lnTo>
                    <a:cubicBezTo>
                      <a:pt x="381023" y="1164175"/>
                      <a:pt x="430413" y="1228970"/>
                      <a:pt x="487303" y="1268406"/>
                    </a:cubicBezTo>
                    <a:cubicBezTo>
                      <a:pt x="411467" y="1288726"/>
                      <a:pt x="326956" y="1233595"/>
                      <a:pt x="271451" y="1137623"/>
                    </a:cubicBezTo>
                    <a:lnTo>
                      <a:pt x="264791" y="1124064"/>
                    </a:lnTo>
                    <a:lnTo>
                      <a:pt x="271896" y="1154837"/>
                    </a:lnTo>
                    <a:cubicBezTo>
                      <a:pt x="288132" y="1205940"/>
                      <a:pt x="311825" y="1251175"/>
                      <a:pt x="341655" y="1286386"/>
                    </a:cubicBezTo>
                    <a:cubicBezTo>
                      <a:pt x="263143" y="1286386"/>
                      <a:pt x="195781" y="1211260"/>
                      <a:pt x="167006" y="1104193"/>
                    </a:cubicBezTo>
                    <a:cubicBezTo>
                      <a:pt x="162211" y="1086348"/>
                      <a:pt x="158487" y="1067616"/>
                      <a:pt x="155962" y="1048197"/>
                    </a:cubicBezTo>
                    <a:lnTo>
                      <a:pt x="153551" y="1010558"/>
                    </a:lnTo>
                    <a:lnTo>
                      <a:pt x="128895" y="984570"/>
                    </a:lnTo>
                    <a:cubicBezTo>
                      <a:pt x="83601" y="926443"/>
                      <a:pt x="48955" y="858475"/>
                      <a:pt x="28683" y="78281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3" name="フリーフォーム: 図形 252">
                <a:extLst>
                  <a:ext uri="{FF2B5EF4-FFF2-40B4-BE49-F238E27FC236}">
                    <a16:creationId xmlns:a16="http://schemas.microsoft.com/office/drawing/2014/main" id="{6C51B740-5357-4A39-9258-A08B01A30B03}"/>
                  </a:ext>
                </a:extLst>
              </p:cNvPr>
              <p:cNvSpPr/>
              <p:nvPr/>
            </p:nvSpPr>
            <p:spPr>
              <a:xfrm>
                <a:off x="1033257" y="195863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4" name="フリーフォーム: 図形 253">
                <a:extLst>
                  <a:ext uri="{FF2B5EF4-FFF2-40B4-BE49-F238E27FC236}">
                    <a16:creationId xmlns:a16="http://schemas.microsoft.com/office/drawing/2014/main" id="{E61939A9-C10C-4A8E-B922-C7CC4BC3F2BC}"/>
                  </a:ext>
                </a:extLst>
              </p:cNvPr>
              <p:cNvSpPr/>
              <p:nvPr/>
            </p:nvSpPr>
            <p:spPr>
              <a:xfrm>
                <a:off x="1033257" y="199243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11" name="グループ化 210">
              <a:extLst>
                <a:ext uri="{FF2B5EF4-FFF2-40B4-BE49-F238E27FC236}">
                  <a16:creationId xmlns:a16="http://schemas.microsoft.com/office/drawing/2014/main" id="{2FE43187-6380-4006-A21A-E013450347F6}"/>
                </a:ext>
              </a:extLst>
            </p:cNvPr>
            <p:cNvGrpSpPr/>
            <p:nvPr/>
          </p:nvGrpSpPr>
          <p:grpSpPr>
            <a:xfrm>
              <a:off x="-120906" y="1221710"/>
              <a:ext cx="2955511" cy="1818452"/>
              <a:chOff x="-120906" y="1221710"/>
              <a:chExt cx="2955511" cy="1818452"/>
            </a:xfrm>
          </p:grpSpPr>
          <p:grpSp>
            <p:nvGrpSpPr>
              <p:cNvPr id="227" name="グループ化 226">
                <a:extLst>
                  <a:ext uri="{FF2B5EF4-FFF2-40B4-BE49-F238E27FC236}">
                    <a16:creationId xmlns:a16="http://schemas.microsoft.com/office/drawing/2014/main" id="{EC391C1A-6C63-4175-82E3-8EF74490C8A4}"/>
                  </a:ext>
                </a:extLst>
              </p:cNvPr>
              <p:cNvGrpSpPr/>
              <p:nvPr/>
            </p:nvGrpSpPr>
            <p:grpSpPr>
              <a:xfrm flipH="1">
                <a:off x="-120906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231" name="星: 32 pt 230">
                  <a:extLst>
                    <a:ext uri="{FF2B5EF4-FFF2-40B4-BE49-F238E27FC236}">
                      <a16:creationId xmlns:a16="http://schemas.microsoft.com/office/drawing/2014/main" id="{7F600B22-3405-43C1-BCB7-383B18B9D4D2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2" name="星: 32 pt 231">
                  <a:extLst>
                    <a:ext uri="{FF2B5EF4-FFF2-40B4-BE49-F238E27FC236}">
                      <a16:creationId xmlns:a16="http://schemas.microsoft.com/office/drawing/2014/main" id="{49B28BC9-3A38-4F52-B69D-20EA006DA368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3" name="円: 塗りつぶしなし 232">
                  <a:extLst>
                    <a:ext uri="{FF2B5EF4-FFF2-40B4-BE49-F238E27FC236}">
                      <a16:creationId xmlns:a16="http://schemas.microsoft.com/office/drawing/2014/main" id="{9781B145-1744-4DBA-A946-8413785F52BB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4" name="円: 塗りつぶしなし 233">
                  <a:extLst>
                    <a:ext uri="{FF2B5EF4-FFF2-40B4-BE49-F238E27FC236}">
                      <a16:creationId xmlns:a16="http://schemas.microsoft.com/office/drawing/2014/main" id="{CE2779AA-578F-4B25-910D-BCA97B85102A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5" name="アーチ 234">
                  <a:extLst>
                    <a:ext uri="{FF2B5EF4-FFF2-40B4-BE49-F238E27FC236}">
                      <a16:creationId xmlns:a16="http://schemas.microsoft.com/office/drawing/2014/main" id="{E9E3E142-1218-42E4-8B31-A0BB0B234DE3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6" name="フリーフォーム: 図形 235">
                  <a:extLst>
                    <a:ext uri="{FF2B5EF4-FFF2-40B4-BE49-F238E27FC236}">
                      <a16:creationId xmlns:a16="http://schemas.microsoft.com/office/drawing/2014/main" id="{90BD8B66-6EE3-48FE-8940-985BB0D3A4E4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7" name="円: 塗りつぶしなし 236">
                  <a:extLst>
                    <a:ext uri="{FF2B5EF4-FFF2-40B4-BE49-F238E27FC236}">
                      <a16:creationId xmlns:a16="http://schemas.microsoft.com/office/drawing/2014/main" id="{25F29049-4B86-491C-BD77-8E7899855F24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8" name="円: 塗りつぶしなし 237">
                  <a:extLst>
                    <a:ext uri="{FF2B5EF4-FFF2-40B4-BE49-F238E27FC236}">
                      <a16:creationId xmlns:a16="http://schemas.microsoft.com/office/drawing/2014/main" id="{5090748F-8FCF-4C88-9CDA-9A9C34FC2F56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9" name="四角形: 角を丸くする 238">
                  <a:extLst>
                    <a:ext uri="{FF2B5EF4-FFF2-40B4-BE49-F238E27FC236}">
                      <a16:creationId xmlns:a16="http://schemas.microsoft.com/office/drawing/2014/main" id="{AD39A799-04DC-417D-BFB0-7CE62702C524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0" name="四角形: 上の 2 つの角を丸める 239">
                  <a:extLst>
                    <a:ext uri="{FF2B5EF4-FFF2-40B4-BE49-F238E27FC236}">
                      <a16:creationId xmlns:a16="http://schemas.microsoft.com/office/drawing/2014/main" id="{19189927-B784-48A7-A3AE-261A0593BB4F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1" name="台形 240">
                  <a:extLst>
                    <a:ext uri="{FF2B5EF4-FFF2-40B4-BE49-F238E27FC236}">
                      <a16:creationId xmlns:a16="http://schemas.microsoft.com/office/drawing/2014/main" id="{E04C8C55-34A6-4B0F-8B35-F23D4FBAE254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2" name="アーチ 241">
                  <a:extLst>
                    <a:ext uri="{FF2B5EF4-FFF2-40B4-BE49-F238E27FC236}">
                      <a16:creationId xmlns:a16="http://schemas.microsoft.com/office/drawing/2014/main" id="{62212F42-A9AE-41B2-A97E-15A5145821B8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3" name="四角形: 角を丸くする 242">
                  <a:extLst>
                    <a:ext uri="{FF2B5EF4-FFF2-40B4-BE49-F238E27FC236}">
                      <a16:creationId xmlns:a16="http://schemas.microsoft.com/office/drawing/2014/main" id="{20B57427-465F-4368-A7DA-3EAFA2204026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44" name="楕円 243">
                  <a:extLst>
                    <a:ext uri="{FF2B5EF4-FFF2-40B4-BE49-F238E27FC236}">
                      <a16:creationId xmlns:a16="http://schemas.microsoft.com/office/drawing/2014/main" id="{A9A81AE6-F9AF-4573-80D5-FCC41FFF4774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228" name="グループ化 227">
                <a:extLst>
                  <a:ext uri="{FF2B5EF4-FFF2-40B4-BE49-F238E27FC236}">
                    <a16:creationId xmlns:a16="http://schemas.microsoft.com/office/drawing/2014/main" id="{E0649ED3-D109-4A35-9E58-B23429A151FE}"/>
                  </a:ext>
                </a:extLst>
              </p:cNvPr>
              <p:cNvGrpSpPr/>
              <p:nvPr/>
            </p:nvGrpSpPr>
            <p:grpSpPr>
              <a:xfrm>
                <a:off x="1081198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229" name="フリーフォーム: 図形 228">
                  <a:extLst>
                    <a:ext uri="{FF2B5EF4-FFF2-40B4-BE49-F238E27FC236}">
                      <a16:creationId xmlns:a16="http://schemas.microsoft.com/office/drawing/2014/main" id="{B287E841-BD9C-4D96-A7A5-BA976F2066D8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30" name="楕円 229">
                  <a:extLst>
                    <a:ext uri="{FF2B5EF4-FFF2-40B4-BE49-F238E27FC236}">
                      <a16:creationId xmlns:a16="http://schemas.microsoft.com/office/drawing/2014/main" id="{0596BF8F-7DD8-4568-9A02-6C57BEEF7F97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212" name="グループ化 211">
              <a:extLst>
                <a:ext uri="{FF2B5EF4-FFF2-40B4-BE49-F238E27FC236}">
                  <a16:creationId xmlns:a16="http://schemas.microsoft.com/office/drawing/2014/main" id="{F3ED383B-BB1A-49B8-A205-66EF66FA933F}"/>
                </a:ext>
              </a:extLst>
            </p:cNvPr>
            <p:cNvGrpSpPr/>
            <p:nvPr/>
          </p:nvGrpSpPr>
          <p:grpSpPr>
            <a:xfrm rot="900000">
              <a:off x="1168542" y="2397339"/>
              <a:ext cx="262583" cy="432734"/>
              <a:chOff x="1213593" y="2419137"/>
              <a:chExt cx="262583" cy="432734"/>
            </a:xfrm>
          </p:grpSpPr>
          <p:sp>
            <p:nvSpPr>
              <p:cNvPr id="225" name="四角形: 上の 2 つの角を丸める 224">
                <a:extLst>
                  <a:ext uri="{FF2B5EF4-FFF2-40B4-BE49-F238E27FC236}">
                    <a16:creationId xmlns:a16="http://schemas.microsoft.com/office/drawing/2014/main" id="{15C07944-8D3D-49A6-873D-C2BF4D736A7B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26" name="四角形: 上の 2 つの角を丸める 225">
                <a:extLst>
                  <a:ext uri="{FF2B5EF4-FFF2-40B4-BE49-F238E27FC236}">
                    <a16:creationId xmlns:a16="http://schemas.microsoft.com/office/drawing/2014/main" id="{30F2409C-C0D3-464F-9485-44EC6F85BF50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13" name="グループ化 212">
              <a:extLst>
                <a:ext uri="{FF2B5EF4-FFF2-40B4-BE49-F238E27FC236}">
                  <a16:creationId xmlns:a16="http://schemas.microsoft.com/office/drawing/2014/main" id="{A0A1E67A-1C8F-4EE0-A8D0-854C2D33224A}"/>
                </a:ext>
              </a:extLst>
            </p:cNvPr>
            <p:cNvGrpSpPr/>
            <p:nvPr/>
          </p:nvGrpSpPr>
          <p:grpSpPr>
            <a:xfrm rot="900000">
              <a:off x="1235065" y="1701703"/>
              <a:ext cx="456518" cy="1056824"/>
              <a:chOff x="1367356" y="1701703"/>
              <a:chExt cx="456518" cy="1056824"/>
            </a:xfrm>
          </p:grpSpPr>
          <p:sp>
            <p:nvSpPr>
              <p:cNvPr id="222" name="台形 221">
                <a:extLst>
                  <a:ext uri="{FF2B5EF4-FFF2-40B4-BE49-F238E27FC236}">
                    <a16:creationId xmlns:a16="http://schemas.microsoft.com/office/drawing/2014/main" id="{679C9BF1-D546-4A80-876F-372F66234324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3" name="フリーフォーム: 図形 222">
                <a:extLst>
                  <a:ext uri="{FF2B5EF4-FFF2-40B4-BE49-F238E27FC236}">
                    <a16:creationId xmlns:a16="http://schemas.microsoft.com/office/drawing/2014/main" id="{E2A63A62-0AC7-4DF2-9E75-096A8F8D619E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4" name="台形 223">
                <a:extLst>
                  <a:ext uri="{FF2B5EF4-FFF2-40B4-BE49-F238E27FC236}">
                    <a16:creationId xmlns:a16="http://schemas.microsoft.com/office/drawing/2014/main" id="{572964AD-E375-4D3C-897F-65E3057FE043}"/>
                  </a:ext>
                </a:extLst>
              </p:cNvPr>
              <p:cNvSpPr/>
              <p:nvPr/>
            </p:nvSpPr>
            <p:spPr>
              <a:xfrm rot="10800000">
                <a:off x="1414504" y="1701703"/>
                <a:ext cx="409370" cy="450058"/>
              </a:xfrm>
              <a:prstGeom prst="trapezoid">
                <a:avLst>
                  <a:gd name="adj" fmla="val 13473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73854FE2-88F8-4E6E-B930-1715BEFC43F2}"/>
                </a:ext>
              </a:extLst>
            </p:cNvPr>
            <p:cNvSpPr/>
            <p:nvPr/>
          </p:nvSpPr>
          <p:spPr>
            <a:xfrm>
              <a:off x="1335900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15" name="グループ化 214">
              <a:extLst>
                <a:ext uri="{FF2B5EF4-FFF2-40B4-BE49-F238E27FC236}">
                  <a16:creationId xmlns:a16="http://schemas.microsoft.com/office/drawing/2014/main" id="{9C1A3308-07FD-4950-8992-05FD7897DE96}"/>
                </a:ext>
              </a:extLst>
            </p:cNvPr>
            <p:cNvGrpSpPr/>
            <p:nvPr/>
          </p:nvGrpSpPr>
          <p:grpSpPr>
            <a:xfrm>
              <a:off x="601752" y="881548"/>
              <a:ext cx="652877" cy="334322"/>
              <a:chOff x="671569" y="862641"/>
              <a:chExt cx="683016" cy="349755"/>
            </a:xfrm>
          </p:grpSpPr>
          <p:sp>
            <p:nvSpPr>
              <p:cNvPr id="219" name="フリーフォーム: 図形 218">
                <a:extLst>
                  <a:ext uri="{FF2B5EF4-FFF2-40B4-BE49-F238E27FC236}">
                    <a16:creationId xmlns:a16="http://schemas.microsoft.com/office/drawing/2014/main" id="{56AC444C-E91D-4F68-BA89-B39DB2427C3A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20" name="四角形: 角を丸くする 219">
                <a:extLst>
                  <a:ext uri="{FF2B5EF4-FFF2-40B4-BE49-F238E27FC236}">
                    <a16:creationId xmlns:a16="http://schemas.microsoft.com/office/drawing/2014/main" id="{CE371A89-D255-48C3-BE4A-15A8ABA2A6B7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21" name="四角形: 角を丸くする 220">
                <a:extLst>
                  <a:ext uri="{FF2B5EF4-FFF2-40B4-BE49-F238E27FC236}">
                    <a16:creationId xmlns:a16="http://schemas.microsoft.com/office/drawing/2014/main" id="{4D3A40A1-4945-4749-AEAB-9D2CED3F65B1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216" name="フリーフォーム: 図形 215">
              <a:extLst>
                <a:ext uri="{FF2B5EF4-FFF2-40B4-BE49-F238E27FC236}">
                  <a16:creationId xmlns:a16="http://schemas.microsoft.com/office/drawing/2014/main" id="{0061A067-DA27-4DDF-8E0C-811F7670A63D}"/>
                </a:ext>
              </a:extLst>
            </p:cNvPr>
            <p:cNvSpPr/>
            <p:nvPr/>
          </p:nvSpPr>
          <p:spPr>
            <a:xfrm rot="8100000">
              <a:off x="1139549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7" name="四角形: 上の 2 つの角を丸める 36">
              <a:extLst>
                <a:ext uri="{FF2B5EF4-FFF2-40B4-BE49-F238E27FC236}">
                  <a16:creationId xmlns:a16="http://schemas.microsoft.com/office/drawing/2014/main" id="{5F0DBD81-1A49-4EA0-B3EE-073F167C83AF}"/>
                </a:ext>
              </a:extLst>
            </p:cNvPr>
            <p:cNvSpPr/>
            <p:nvPr/>
          </p:nvSpPr>
          <p:spPr>
            <a:xfrm rot="2700000">
              <a:off x="1436794" y="1070901"/>
              <a:ext cx="236208" cy="368458"/>
            </a:xfrm>
            <a:custGeom>
              <a:avLst/>
              <a:gdLst>
                <a:gd name="connsiteX0" fmla="*/ 118104 w 236207"/>
                <a:gd name="connsiteY0" fmla="*/ 0 h 486562"/>
                <a:gd name="connsiteX1" fmla="*/ 118104 w 236207"/>
                <a:gd name="connsiteY1" fmla="*/ 0 h 486562"/>
                <a:gd name="connsiteX2" fmla="*/ 236208 w 236207"/>
                <a:gd name="connsiteY2" fmla="*/ 118104 h 486562"/>
                <a:gd name="connsiteX3" fmla="*/ 236207 w 236207"/>
                <a:gd name="connsiteY3" fmla="*/ 486562 h 486562"/>
                <a:gd name="connsiteX4" fmla="*/ 236207 w 236207"/>
                <a:gd name="connsiteY4" fmla="*/ 486562 h 486562"/>
                <a:gd name="connsiteX5" fmla="*/ 0 w 236207"/>
                <a:gd name="connsiteY5" fmla="*/ 486562 h 486562"/>
                <a:gd name="connsiteX6" fmla="*/ 0 w 236207"/>
                <a:gd name="connsiteY6" fmla="*/ 486562 h 486562"/>
                <a:gd name="connsiteX7" fmla="*/ 0 w 236207"/>
                <a:gd name="connsiteY7" fmla="*/ 118104 h 486562"/>
                <a:gd name="connsiteX8" fmla="*/ 118104 w 236207"/>
                <a:gd name="connsiteY8" fmla="*/ 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8" fmla="*/ 209544 w 236208"/>
                <a:gd name="connsiteY8" fmla="*/ 91440 h 486562"/>
                <a:gd name="connsiteX0" fmla="*/ 118104 w 236208"/>
                <a:gd name="connsiteY0" fmla="*/ 0 h 486562"/>
                <a:gd name="connsiteX1" fmla="*/ 118104 w 236208"/>
                <a:gd name="connsiteY1" fmla="*/ 0 h 486562"/>
                <a:gd name="connsiteX2" fmla="*/ 236208 w 236208"/>
                <a:gd name="connsiteY2" fmla="*/ 118104 h 486562"/>
                <a:gd name="connsiteX3" fmla="*/ 236207 w 236208"/>
                <a:gd name="connsiteY3" fmla="*/ 486562 h 486562"/>
                <a:gd name="connsiteX4" fmla="*/ 236207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486562 h 486562"/>
                <a:gd name="connsiteX7" fmla="*/ 0 w 236208"/>
                <a:gd name="connsiteY7" fmla="*/ 118104 h 486562"/>
                <a:gd name="connsiteX0" fmla="*/ 118104 w 236208"/>
                <a:gd name="connsiteY0" fmla="*/ 0 h 486562"/>
                <a:gd name="connsiteX1" fmla="*/ 236208 w 236208"/>
                <a:gd name="connsiteY1" fmla="*/ 118104 h 486562"/>
                <a:gd name="connsiteX2" fmla="*/ 236207 w 236208"/>
                <a:gd name="connsiteY2" fmla="*/ 486562 h 486562"/>
                <a:gd name="connsiteX3" fmla="*/ 236207 w 236208"/>
                <a:gd name="connsiteY3" fmla="*/ 486562 h 486562"/>
                <a:gd name="connsiteX4" fmla="*/ 0 w 236208"/>
                <a:gd name="connsiteY4" fmla="*/ 486562 h 486562"/>
                <a:gd name="connsiteX5" fmla="*/ 0 w 236208"/>
                <a:gd name="connsiteY5" fmla="*/ 486562 h 486562"/>
                <a:gd name="connsiteX6" fmla="*/ 0 w 236208"/>
                <a:gd name="connsiteY6" fmla="*/ 118104 h 486562"/>
                <a:gd name="connsiteX0" fmla="*/ 236208 w 236208"/>
                <a:gd name="connsiteY0" fmla="*/ 0 h 368458"/>
                <a:gd name="connsiteX1" fmla="*/ 236207 w 236208"/>
                <a:gd name="connsiteY1" fmla="*/ 368458 h 368458"/>
                <a:gd name="connsiteX2" fmla="*/ 236207 w 236208"/>
                <a:gd name="connsiteY2" fmla="*/ 368458 h 368458"/>
                <a:gd name="connsiteX3" fmla="*/ 0 w 236208"/>
                <a:gd name="connsiteY3" fmla="*/ 368458 h 368458"/>
                <a:gd name="connsiteX4" fmla="*/ 0 w 236208"/>
                <a:gd name="connsiteY4" fmla="*/ 368458 h 368458"/>
                <a:gd name="connsiteX5" fmla="*/ 0 w 236208"/>
                <a:gd name="connsiteY5" fmla="*/ 0 h 368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6208" h="368458">
                  <a:moveTo>
                    <a:pt x="236208" y="0"/>
                  </a:moveTo>
                  <a:cubicBezTo>
                    <a:pt x="236208" y="122819"/>
                    <a:pt x="236207" y="245639"/>
                    <a:pt x="236207" y="368458"/>
                  </a:cubicBezTo>
                  <a:lnTo>
                    <a:pt x="236207" y="368458"/>
                  </a:lnTo>
                  <a:lnTo>
                    <a:pt x="0" y="368458"/>
                  </a:lnTo>
                  <a:lnTo>
                    <a:pt x="0" y="368458"/>
                  </a:ln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7E309418-F658-43CD-80F8-B2443063068C}"/>
                </a:ext>
              </a:extLst>
            </p:cNvPr>
            <p:cNvSpPr/>
            <p:nvPr/>
          </p:nvSpPr>
          <p:spPr>
            <a:xfrm>
              <a:off x="927471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F2D9A54A-65D5-403D-81BD-5298F111CD6A}"/>
              </a:ext>
            </a:extLst>
          </p:cNvPr>
          <p:cNvGrpSpPr/>
          <p:nvPr/>
        </p:nvGrpSpPr>
        <p:grpSpPr>
          <a:xfrm>
            <a:off x="2874524" y="2369335"/>
            <a:ext cx="1912164" cy="2190840"/>
            <a:chOff x="3165219" y="-346078"/>
            <a:chExt cx="2955511" cy="3386240"/>
          </a:xfrm>
        </p:grpSpPr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AA2EB6A8-5141-4068-BD37-61D52CA241A3}"/>
                </a:ext>
              </a:extLst>
            </p:cNvPr>
            <p:cNvSpPr/>
            <p:nvPr/>
          </p:nvSpPr>
          <p:spPr>
            <a:xfrm>
              <a:off x="4221797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2" name="台形 131">
              <a:extLst>
                <a:ext uri="{FF2B5EF4-FFF2-40B4-BE49-F238E27FC236}">
                  <a16:creationId xmlns:a16="http://schemas.microsoft.com/office/drawing/2014/main" id="{ED9EF396-7933-4ADB-92BB-15CD5FA14A3F}"/>
                </a:ext>
              </a:extLst>
            </p:cNvPr>
            <p:cNvSpPr/>
            <p:nvPr/>
          </p:nvSpPr>
          <p:spPr>
            <a:xfrm rot="18900000">
              <a:off x="4467750" y="984605"/>
              <a:ext cx="180279" cy="400176"/>
            </a:xfrm>
            <a:prstGeom prst="trapezoid">
              <a:avLst>
                <a:gd name="adj" fmla="val 8659"/>
              </a:avLst>
            </a:prstGeom>
            <a:solidFill>
              <a:srgbClr val="FFC000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3" name="台形 132">
              <a:extLst>
                <a:ext uri="{FF2B5EF4-FFF2-40B4-BE49-F238E27FC236}">
                  <a16:creationId xmlns:a16="http://schemas.microsoft.com/office/drawing/2014/main" id="{D9292853-E455-48A2-A982-1187C6323240}"/>
                </a:ext>
              </a:extLst>
            </p:cNvPr>
            <p:cNvSpPr/>
            <p:nvPr/>
          </p:nvSpPr>
          <p:spPr>
            <a:xfrm rot="9900000">
              <a:off x="4440151" y="1773688"/>
              <a:ext cx="409370" cy="600568"/>
            </a:xfrm>
            <a:prstGeom prst="trapezoid">
              <a:avLst>
                <a:gd name="adj" fmla="val 11146"/>
              </a:avLst>
            </a:prstGeom>
            <a:solidFill>
              <a:srgbClr val="4472C4">
                <a:lumMod val="5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34" name="台形 133">
              <a:extLst>
                <a:ext uri="{FF2B5EF4-FFF2-40B4-BE49-F238E27FC236}">
                  <a16:creationId xmlns:a16="http://schemas.microsoft.com/office/drawing/2014/main" id="{1ABDE95D-D1C7-494D-A1AA-1CDA7BDBDE91}"/>
                </a:ext>
              </a:extLst>
            </p:cNvPr>
            <p:cNvSpPr/>
            <p:nvPr/>
          </p:nvSpPr>
          <p:spPr>
            <a:xfrm>
              <a:off x="4768698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35" name="グループ化 134">
              <a:extLst>
                <a:ext uri="{FF2B5EF4-FFF2-40B4-BE49-F238E27FC236}">
                  <a16:creationId xmlns:a16="http://schemas.microsoft.com/office/drawing/2014/main" id="{BB1ADBE7-844A-4842-AD45-04A4C4E8DB50}"/>
                </a:ext>
              </a:extLst>
            </p:cNvPr>
            <p:cNvGrpSpPr/>
            <p:nvPr/>
          </p:nvGrpSpPr>
          <p:grpSpPr>
            <a:xfrm>
              <a:off x="3165219" y="1221710"/>
              <a:ext cx="2955511" cy="1818452"/>
              <a:chOff x="3165219" y="1221710"/>
              <a:chExt cx="2955511" cy="1818452"/>
            </a:xfrm>
          </p:grpSpPr>
          <p:grpSp>
            <p:nvGrpSpPr>
              <p:cNvPr id="187" name="グループ化 186">
                <a:extLst>
                  <a:ext uri="{FF2B5EF4-FFF2-40B4-BE49-F238E27FC236}">
                    <a16:creationId xmlns:a16="http://schemas.microsoft.com/office/drawing/2014/main" id="{15121E30-BDD8-4441-AE81-AE54A098DBEE}"/>
                  </a:ext>
                </a:extLst>
              </p:cNvPr>
              <p:cNvGrpSpPr/>
              <p:nvPr/>
            </p:nvGrpSpPr>
            <p:grpSpPr>
              <a:xfrm flipH="1">
                <a:off x="3165219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191" name="星: 32 pt 190">
                  <a:extLst>
                    <a:ext uri="{FF2B5EF4-FFF2-40B4-BE49-F238E27FC236}">
                      <a16:creationId xmlns:a16="http://schemas.microsoft.com/office/drawing/2014/main" id="{7907133D-B66F-4E57-AF9E-8FE4B63FBF4C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2" name="星: 32 pt 191">
                  <a:extLst>
                    <a:ext uri="{FF2B5EF4-FFF2-40B4-BE49-F238E27FC236}">
                      <a16:creationId xmlns:a16="http://schemas.microsoft.com/office/drawing/2014/main" id="{970CAB55-C0C6-4735-A52C-0665BA4488CB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3" name="円: 塗りつぶしなし 192">
                  <a:extLst>
                    <a:ext uri="{FF2B5EF4-FFF2-40B4-BE49-F238E27FC236}">
                      <a16:creationId xmlns:a16="http://schemas.microsoft.com/office/drawing/2014/main" id="{089616F7-EB80-43F6-850A-32A5B4435B07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4" name="円: 塗りつぶしなし 193">
                  <a:extLst>
                    <a:ext uri="{FF2B5EF4-FFF2-40B4-BE49-F238E27FC236}">
                      <a16:creationId xmlns:a16="http://schemas.microsoft.com/office/drawing/2014/main" id="{F887E390-9F3B-4EE3-9D33-509D7354B52C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5" name="アーチ 194">
                  <a:extLst>
                    <a:ext uri="{FF2B5EF4-FFF2-40B4-BE49-F238E27FC236}">
                      <a16:creationId xmlns:a16="http://schemas.microsoft.com/office/drawing/2014/main" id="{2DCB872E-D2EE-4919-A595-2897067B31F5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32EC5A54-37E2-4C40-B9F9-093698500253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7" name="円: 塗りつぶしなし 196">
                  <a:extLst>
                    <a:ext uri="{FF2B5EF4-FFF2-40B4-BE49-F238E27FC236}">
                      <a16:creationId xmlns:a16="http://schemas.microsoft.com/office/drawing/2014/main" id="{B48E2740-52F4-4685-AD99-B41D6AF5BA20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8" name="円: 塗りつぶしなし 197">
                  <a:extLst>
                    <a:ext uri="{FF2B5EF4-FFF2-40B4-BE49-F238E27FC236}">
                      <a16:creationId xmlns:a16="http://schemas.microsoft.com/office/drawing/2014/main" id="{D17513CF-6087-4E21-A9CB-796365FE239D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9" name="四角形: 角を丸くする 198">
                  <a:extLst>
                    <a:ext uri="{FF2B5EF4-FFF2-40B4-BE49-F238E27FC236}">
                      <a16:creationId xmlns:a16="http://schemas.microsoft.com/office/drawing/2014/main" id="{7FE2B346-837B-4B2E-9D3D-494713093785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0" name="四角形: 上の 2 つの角を丸める 199">
                  <a:extLst>
                    <a:ext uri="{FF2B5EF4-FFF2-40B4-BE49-F238E27FC236}">
                      <a16:creationId xmlns:a16="http://schemas.microsoft.com/office/drawing/2014/main" id="{B89028E5-A991-4476-9BF0-79E958ED3447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1" name="台形 200">
                  <a:extLst>
                    <a:ext uri="{FF2B5EF4-FFF2-40B4-BE49-F238E27FC236}">
                      <a16:creationId xmlns:a16="http://schemas.microsoft.com/office/drawing/2014/main" id="{D74A2E96-805D-42E2-BF4E-632683271924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2" name="アーチ 201">
                  <a:extLst>
                    <a:ext uri="{FF2B5EF4-FFF2-40B4-BE49-F238E27FC236}">
                      <a16:creationId xmlns:a16="http://schemas.microsoft.com/office/drawing/2014/main" id="{D79F1E48-DD17-4546-801E-FAF56041DE20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3" name="四角形: 角を丸くする 202">
                  <a:extLst>
                    <a:ext uri="{FF2B5EF4-FFF2-40B4-BE49-F238E27FC236}">
                      <a16:creationId xmlns:a16="http://schemas.microsoft.com/office/drawing/2014/main" id="{2B01CDAB-BDA6-41AE-BEC1-3D65B2995573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04" name="楕円 203">
                  <a:extLst>
                    <a:ext uri="{FF2B5EF4-FFF2-40B4-BE49-F238E27FC236}">
                      <a16:creationId xmlns:a16="http://schemas.microsoft.com/office/drawing/2014/main" id="{F828A67C-4BE2-49D9-8795-FE0AC215B846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188" name="グループ化 187">
                <a:extLst>
                  <a:ext uri="{FF2B5EF4-FFF2-40B4-BE49-F238E27FC236}">
                    <a16:creationId xmlns:a16="http://schemas.microsoft.com/office/drawing/2014/main" id="{55F4E067-15C7-40C6-8102-DA5DFD961877}"/>
                  </a:ext>
                </a:extLst>
              </p:cNvPr>
              <p:cNvGrpSpPr/>
              <p:nvPr/>
            </p:nvGrpSpPr>
            <p:grpSpPr>
              <a:xfrm>
                <a:off x="4367323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EB6B6D7A-AD7E-4C41-9276-AE4538461276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90" name="楕円 189">
                  <a:extLst>
                    <a:ext uri="{FF2B5EF4-FFF2-40B4-BE49-F238E27FC236}">
                      <a16:creationId xmlns:a16="http://schemas.microsoft.com/office/drawing/2014/main" id="{AA2EF46E-05D7-4C10-8C41-2528709E1EC4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136" name="グループ化 135">
              <a:extLst>
                <a:ext uri="{FF2B5EF4-FFF2-40B4-BE49-F238E27FC236}">
                  <a16:creationId xmlns:a16="http://schemas.microsoft.com/office/drawing/2014/main" id="{63C324DC-AEFA-4A7C-8439-5A75CA9930D4}"/>
                </a:ext>
              </a:extLst>
            </p:cNvPr>
            <p:cNvGrpSpPr/>
            <p:nvPr/>
          </p:nvGrpSpPr>
          <p:grpSpPr>
            <a:xfrm rot="900000">
              <a:off x="4454667" y="2397339"/>
              <a:ext cx="262583" cy="432734"/>
              <a:chOff x="1213593" y="2419137"/>
              <a:chExt cx="262583" cy="432734"/>
            </a:xfrm>
          </p:grpSpPr>
          <p:sp>
            <p:nvSpPr>
              <p:cNvPr id="185" name="四角形: 上の 2 つの角を丸める 184">
                <a:extLst>
                  <a:ext uri="{FF2B5EF4-FFF2-40B4-BE49-F238E27FC236}">
                    <a16:creationId xmlns:a16="http://schemas.microsoft.com/office/drawing/2014/main" id="{02191370-D97A-48F4-A5E4-DB633F96FDF8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86" name="四角形: 上の 2 つの角を丸める 185">
                <a:extLst>
                  <a:ext uri="{FF2B5EF4-FFF2-40B4-BE49-F238E27FC236}">
                    <a16:creationId xmlns:a16="http://schemas.microsoft.com/office/drawing/2014/main" id="{B16E79EB-F07A-42E4-A682-8C8F1CCA2FB1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37" name="グループ化 136">
              <a:extLst>
                <a:ext uri="{FF2B5EF4-FFF2-40B4-BE49-F238E27FC236}">
                  <a16:creationId xmlns:a16="http://schemas.microsoft.com/office/drawing/2014/main" id="{FCE25C47-B158-4106-B93E-4FBD76FF6544}"/>
                </a:ext>
              </a:extLst>
            </p:cNvPr>
            <p:cNvGrpSpPr/>
            <p:nvPr/>
          </p:nvGrpSpPr>
          <p:grpSpPr>
            <a:xfrm rot="900000">
              <a:off x="4521190" y="1701702"/>
              <a:ext cx="456517" cy="1056825"/>
              <a:chOff x="1367356" y="1701702"/>
              <a:chExt cx="456517" cy="1056825"/>
            </a:xfrm>
          </p:grpSpPr>
          <p:sp>
            <p:nvSpPr>
              <p:cNvPr id="157" name="台形 156">
                <a:extLst>
                  <a:ext uri="{FF2B5EF4-FFF2-40B4-BE49-F238E27FC236}">
                    <a16:creationId xmlns:a16="http://schemas.microsoft.com/office/drawing/2014/main" id="{89D4ABB4-E2A1-40F3-AE5E-CBE951B41094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8" name="フリーフォーム: 図形 157">
                <a:extLst>
                  <a:ext uri="{FF2B5EF4-FFF2-40B4-BE49-F238E27FC236}">
                    <a16:creationId xmlns:a16="http://schemas.microsoft.com/office/drawing/2014/main" id="{18E0BFA9-F215-4630-8032-75A4F9CDDED8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4" name="台形 183">
                <a:extLst>
                  <a:ext uri="{FF2B5EF4-FFF2-40B4-BE49-F238E27FC236}">
                    <a16:creationId xmlns:a16="http://schemas.microsoft.com/office/drawing/2014/main" id="{B7D4B2C1-C666-44C7-B146-AD616D7487D4}"/>
                  </a:ext>
                </a:extLst>
              </p:cNvPr>
              <p:cNvSpPr/>
              <p:nvPr/>
            </p:nvSpPr>
            <p:spPr>
              <a:xfrm rot="10800000">
                <a:off x="1414503" y="1701702"/>
                <a:ext cx="409370" cy="858649"/>
              </a:xfrm>
              <a:prstGeom prst="trapezoid">
                <a:avLst>
                  <a:gd name="adj" fmla="val 17748"/>
                </a:avLst>
              </a:prstGeom>
              <a:solidFill>
                <a:srgbClr val="4472C4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0FD98C03-2002-40D6-8ADE-DC9BE41C14A1}"/>
                </a:ext>
              </a:extLst>
            </p:cNvPr>
            <p:cNvSpPr/>
            <p:nvPr/>
          </p:nvSpPr>
          <p:spPr>
            <a:xfrm>
              <a:off x="4622025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BF9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39" name="グループ化 138">
              <a:extLst>
                <a:ext uri="{FF2B5EF4-FFF2-40B4-BE49-F238E27FC236}">
                  <a16:creationId xmlns:a16="http://schemas.microsoft.com/office/drawing/2014/main" id="{F38A4B2F-53FB-40CE-9A0D-B4ABE652EEB7}"/>
                </a:ext>
              </a:extLst>
            </p:cNvPr>
            <p:cNvGrpSpPr/>
            <p:nvPr/>
          </p:nvGrpSpPr>
          <p:grpSpPr>
            <a:xfrm>
              <a:off x="3887877" y="881548"/>
              <a:ext cx="652877" cy="334322"/>
              <a:chOff x="671569" y="862641"/>
              <a:chExt cx="683016" cy="349755"/>
            </a:xfrm>
          </p:grpSpPr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2F73ABE0-131A-4EAC-B6E1-E0DD78CE0AFA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5" name="四角形: 角を丸くする 154">
                <a:extLst>
                  <a:ext uri="{FF2B5EF4-FFF2-40B4-BE49-F238E27FC236}">
                    <a16:creationId xmlns:a16="http://schemas.microsoft.com/office/drawing/2014/main" id="{B5D8F9E6-79F1-4E97-93C6-80E569B2F447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56" name="四角形: 角を丸くする 155">
                <a:extLst>
                  <a:ext uri="{FF2B5EF4-FFF2-40B4-BE49-F238E27FC236}">
                    <a16:creationId xmlns:a16="http://schemas.microsoft.com/office/drawing/2014/main" id="{0D4514CA-E777-4C45-8A08-821340695D0E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B4D95913-779B-4391-8D6C-D3FC850EAA54}"/>
                </a:ext>
              </a:extLst>
            </p:cNvPr>
            <p:cNvSpPr/>
            <p:nvPr/>
          </p:nvSpPr>
          <p:spPr>
            <a:xfrm rot="8100000">
              <a:off x="4425674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35513177-8146-4B83-AB39-AD73D1EBC91B}"/>
                </a:ext>
              </a:extLst>
            </p:cNvPr>
            <p:cNvSpPr/>
            <p:nvPr/>
          </p:nvSpPr>
          <p:spPr>
            <a:xfrm>
              <a:off x="4213596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2" name="フリーフォーム: 図形 141">
              <a:extLst>
                <a:ext uri="{FF2B5EF4-FFF2-40B4-BE49-F238E27FC236}">
                  <a16:creationId xmlns:a16="http://schemas.microsoft.com/office/drawing/2014/main" id="{8B5B038C-6591-4402-91E2-156DB4A20A16}"/>
                </a:ext>
              </a:extLst>
            </p:cNvPr>
            <p:cNvSpPr/>
            <p:nvPr/>
          </p:nvSpPr>
          <p:spPr>
            <a:xfrm>
              <a:off x="4424363" y="1054895"/>
              <a:ext cx="621506" cy="526256"/>
            </a:xfrm>
            <a:custGeom>
              <a:avLst/>
              <a:gdLst>
                <a:gd name="connsiteX0" fmla="*/ 635794 w 635794"/>
                <a:gd name="connsiteY0" fmla="*/ 180975 h 547687"/>
                <a:gd name="connsiteX1" fmla="*/ 261938 w 635794"/>
                <a:gd name="connsiteY1" fmla="*/ 547687 h 547687"/>
                <a:gd name="connsiteX2" fmla="*/ 0 w 635794"/>
                <a:gd name="connsiteY2" fmla="*/ 221456 h 547687"/>
                <a:gd name="connsiteX3" fmla="*/ 119063 w 635794"/>
                <a:gd name="connsiteY3" fmla="*/ 138112 h 547687"/>
                <a:gd name="connsiteX4" fmla="*/ 271463 w 635794"/>
                <a:gd name="connsiteY4" fmla="*/ 254794 h 547687"/>
                <a:gd name="connsiteX5" fmla="*/ 469106 w 635794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57175 w 621506"/>
                <a:gd name="connsiteY4" fmla="*/ 254794 h 547687"/>
                <a:gd name="connsiteX5" fmla="*/ 454818 w 621506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61938 w 621506"/>
                <a:gd name="connsiteY4" fmla="*/ 271463 h 547687"/>
                <a:gd name="connsiteX5" fmla="*/ 454818 w 621506"/>
                <a:gd name="connsiteY5" fmla="*/ 0 h 547687"/>
                <a:gd name="connsiteX0" fmla="*/ 621506 w 621506"/>
                <a:gd name="connsiteY0" fmla="*/ 180975 h 514349"/>
                <a:gd name="connsiteX1" fmla="*/ 271463 w 621506"/>
                <a:gd name="connsiteY1" fmla="*/ 514349 h 514349"/>
                <a:gd name="connsiteX2" fmla="*/ 0 w 621506"/>
                <a:gd name="connsiteY2" fmla="*/ 240506 h 514349"/>
                <a:gd name="connsiteX3" fmla="*/ 104775 w 621506"/>
                <a:gd name="connsiteY3" fmla="*/ 138112 h 514349"/>
                <a:gd name="connsiteX4" fmla="*/ 261938 w 621506"/>
                <a:gd name="connsiteY4" fmla="*/ 271463 h 514349"/>
                <a:gd name="connsiteX5" fmla="*/ 454818 w 621506"/>
                <a:gd name="connsiteY5" fmla="*/ 0 h 514349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1506" h="526256">
                  <a:moveTo>
                    <a:pt x="621506" y="180975"/>
                  </a:moveTo>
                  <a:lnTo>
                    <a:pt x="271463" y="526256"/>
                  </a:lnTo>
                  <a:lnTo>
                    <a:pt x="0" y="240506"/>
                  </a:lnTo>
                  <a:lnTo>
                    <a:pt x="104775" y="138112"/>
                  </a:lnTo>
                  <a:lnTo>
                    <a:pt x="261938" y="271463"/>
                  </a:lnTo>
                  <a:lnTo>
                    <a:pt x="454818" y="0"/>
                  </a:lnTo>
                </a:path>
              </a:pathLst>
            </a:custGeom>
            <a:solidFill>
              <a:srgbClr val="BF9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651D041B-30E1-4322-8536-F318A21451DB}"/>
                </a:ext>
              </a:extLst>
            </p:cNvPr>
            <p:cNvGrpSpPr/>
            <p:nvPr/>
          </p:nvGrpSpPr>
          <p:grpSpPr>
            <a:xfrm rot="900000">
              <a:off x="4257389" y="-346078"/>
              <a:ext cx="1155656" cy="1207393"/>
              <a:chOff x="2111676" y="6083742"/>
              <a:chExt cx="1155656" cy="1207393"/>
            </a:xfrm>
          </p:grpSpPr>
          <p:sp>
            <p:nvSpPr>
              <p:cNvPr id="144" name="楕円 1">
                <a:extLst>
                  <a:ext uri="{FF2B5EF4-FFF2-40B4-BE49-F238E27FC236}">
                    <a16:creationId xmlns:a16="http://schemas.microsoft.com/office/drawing/2014/main" id="{C0F47407-3981-4B6D-A1BC-06DADC7D5846}"/>
                  </a:ext>
                </a:extLst>
              </p:cNvPr>
              <p:cNvSpPr/>
              <p:nvPr/>
            </p:nvSpPr>
            <p:spPr>
              <a:xfrm rot="20952697">
                <a:off x="2111676" y="6798422"/>
                <a:ext cx="203273" cy="246667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3273" h="246667">
                    <a:moveTo>
                      <a:pt x="1824" y="206110"/>
                    </a:moveTo>
                    <a:cubicBezTo>
                      <a:pt x="-18284" y="144819"/>
                      <a:pt x="133852" y="-1528"/>
                      <a:pt x="165337" y="13"/>
                    </a:cubicBezTo>
                    <a:cubicBezTo>
                      <a:pt x="196822" y="1554"/>
                      <a:pt x="217989" y="181008"/>
                      <a:pt x="190737" y="215357"/>
                    </a:cubicBezTo>
                    <a:cubicBezTo>
                      <a:pt x="163485" y="249706"/>
                      <a:pt x="21932" y="267401"/>
                      <a:pt x="1824" y="20611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5" name="四角形: 角を丸くする 144">
                <a:extLst>
                  <a:ext uri="{FF2B5EF4-FFF2-40B4-BE49-F238E27FC236}">
                    <a16:creationId xmlns:a16="http://schemas.microsoft.com/office/drawing/2014/main" id="{FF9F2806-3503-4C67-915B-BBBB87FB0468}"/>
                  </a:ext>
                </a:extLst>
              </p:cNvPr>
              <p:cNvSpPr/>
              <p:nvPr/>
            </p:nvSpPr>
            <p:spPr>
              <a:xfrm rot="20952697">
                <a:off x="2154524" y="6086581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6" name="楕円 14">
                <a:extLst>
                  <a:ext uri="{FF2B5EF4-FFF2-40B4-BE49-F238E27FC236}">
                    <a16:creationId xmlns:a16="http://schemas.microsoft.com/office/drawing/2014/main" id="{215AB8CC-F399-456F-B67E-23F25C649900}"/>
                  </a:ext>
                </a:extLst>
              </p:cNvPr>
              <p:cNvSpPr/>
              <p:nvPr/>
            </p:nvSpPr>
            <p:spPr>
              <a:xfrm rot="20052697">
                <a:off x="2353084" y="7007647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7" name="フリーフォーム: 図形 146">
                <a:extLst>
                  <a:ext uri="{FF2B5EF4-FFF2-40B4-BE49-F238E27FC236}">
                    <a16:creationId xmlns:a16="http://schemas.microsoft.com/office/drawing/2014/main" id="{21EC6CD0-1D4A-4B44-BB50-CB716D3082E6}"/>
                  </a:ext>
                </a:extLst>
              </p:cNvPr>
              <p:cNvSpPr/>
              <p:nvPr/>
            </p:nvSpPr>
            <p:spPr>
              <a:xfrm rot="20052697">
                <a:off x="2384157" y="7016390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8" name="楕円 147">
                <a:extLst>
                  <a:ext uri="{FF2B5EF4-FFF2-40B4-BE49-F238E27FC236}">
                    <a16:creationId xmlns:a16="http://schemas.microsoft.com/office/drawing/2014/main" id="{C4503E30-BE52-4495-BE79-40215BCF081F}"/>
                  </a:ext>
                </a:extLst>
              </p:cNvPr>
              <p:cNvSpPr/>
              <p:nvPr/>
            </p:nvSpPr>
            <p:spPr>
              <a:xfrm rot="20952697">
                <a:off x="2219131" y="6616355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9" name="楕円 148">
                <a:extLst>
                  <a:ext uri="{FF2B5EF4-FFF2-40B4-BE49-F238E27FC236}">
                    <a16:creationId xmlns:a16="http://schemas.microsoft.com/office/drawing/2014/main" id="{0D15D5DB-4134-4FB5-B7B7-A166BDBEFB7F}"/>
                  </a:ext>
                </a:extLst>
              </p:cNvPr>
              <p:cNvSpPr/>
              <p:nvPr/>
            </p:nvSpPr>
            <p:spPr>
              <a:xfrm rot="20952697">
                <a:off x="2231614" y="6690186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7B1490A7-1D8E-47D7-8460-51B0437E43D8}"/>
                  </a:ext>
                </a:extLst>
              </p:cNvPr>
              <p:cNvSpPr/>
              <p:nvPr/>
            </p:nvSpPr>
            <p:spPr>
              <a:xfrm rot="20952697">
                <a:off x="2184598" y="6083742"/>
                <a:ext cx="1039881" cy="753555"/>
              </a:xfrm>
              <a:custGeom>
                <a:avLst/>
                <a:gdLst>
                  <a:gd name="connsiteX0" fmla="*/ 466551 w 1039881"/>
                  <a:gd name="connsiteY0" fmla="*/ 0 h 753555"/>
                  <a:gd name="connsiteX1" fmla="*/ 500403 w 1039881"/>
                  <a:gd name="connsiteY1" fmla="*/ 0 h 753555"/>
                  <a:gd name="connsiteX2" fmla="*/ 1039881 w 1039881"/>
                  <a:gd name="connsiteY2" fmla="*/ 539478 h 753555"/>
                  <a:gd name="connsiteX3" fmla="*/ 1039881 w 1039881"/>
                  <a:gd name="connsiteY3" fmla="*/ 665076 h 753555"/>
                  <a:gd name="connsiteX4" fmla="*/ 1030962 w 1039881"/>
                  <a:gd name="connsiteY4" fmla="*/ 753555 h 753555"/>
                  <a:gd name="connsiteX5" fmla="*/ 637969 w 1039881"/>
                  <a:gd name="connsiteY5" fmla="*/ 753555 h 753555"/>
                  <a:gd name="connsiteX6" fmla="*/ 637969 w 1039881"/>
                  <a:gd name="connsiteY6" fmla="*/ 562079 h 753555"/>
                  <a:gd name="connsiteX7" fmla="*/ 572384 w 1039881"/>
                  <a:gd name="connsiteY7" fmla="*/ 496494 h 753555"/>
                  <a:gd name="connsiteX8" fmla="*/ 527425 w 1039881"/>
                  <a:gd name="connsiteY8" fmla="*/ 496494 h 753555"/>
                  <a:gd name="connsiteX9" fmla="*/ 461840 w 1039881"/>
                  <a:gd name="connsiteY9" fmla="*/ 562079 h 753555"/>
                  <a:gd name="connsiteX10" fmla="*/ 461840 w 1039881"/>
                  <a:gd name="connsiteY10" fmla="*/ 753555 h 753555"/>
                  <a:gd name="connsiteX11" fmla="*/ 376890 w 1039881"/>
                  <a:gd name="connsiteY11" fmla="*/ 753555 h 753555"/>
                  <a:gd name="connsiteX12" fmla="*/ 376890 w 1039881"/>
                  <a:gd name="connsiteY12" fmla="*/ 404036 h 753555"/>
                  <a:gd name="connsiteX13" fmla="*/ 372782 w 1039881"/>
                  <a:gd name="connsiteY13" fmla="*/ 394119 h 753555"/>
                  <a:gd name="connsiteX14" fmla="*/ 372782 w 1039881"/>
                  <a:gd name="connsiteY14" fmla="*/ 372914 h 753555"/>
                  <a:gd name="connsiteX15" fmla="*/ 269716 w 1039881"/>
                  <a:gd name="connsiteY15" fmla="*/ 269848 h 753555"/>
                  <a:gd name="connsiteX16" fmla="*/ 0 w 1039881"/>
                  <a:gd name="connsiteY16" fmla="*/ 269848 h 753555"/>
                  <a:gd name="connsiteX17" fmla="*/ 5175 w 1039881"/>
                  <a:gd name="connsiteY17" fmla="*/ 259739 h 753555"/>
                  <a:gd name="connsiteX18" fmla="*/ 466551 w 1039881"/>
                  <a:gd name="connsiteY18" fmla="*/ 0 h 7535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39881" h="753555">
                    <a:moveTo>
                      <a:pt x="466551" y="0"/>
                    </a:moveTo>
                    <a:lnTo>
                      <a:pt x="500403" y="0"/>
                    </a:lnTo>
                    <a:cubicBezTo>
                      <a:pt x="798348" y="0"/>
                      <a:pt x="1039881" y="241533"/>
                      <a:pt x="1039881" y="539478"/>
                    </a:cubicBezTo>
                    <a:lnTo>
                      <a:pt x="1039881" y="665076"/>
                    </a:lnTo>
                    <a:lnTo>
                      <a:pt x="1030962" y="753555"/>
                    </a:lnTo>
                    <a:lnTo>
                      <a:pt x="637969" y="753555"/>
                    </a:lnTo>
                    <a:lnTo>
                      <a:pt x="637969" y="562079"/>
                    </a:lnTo>
                    <a:cubicBezTo>
                      <a:pt x="637969" y="525857"/>
                      <a:pt x="608606" y="496494"/>
                      <a:pt x="572384" y="496494"/>
                    </a:cubicBezTo>
                    <a:lnTo>
                      <a:pt x="527425" y="496494"/>
                    </a:lnTo>
                    <a:cubicBezTo>
                      <a:pt x="491203" y="496494"/>
                      <a:pt x="461840" y="525857"/>
                      <a:pt x="461840" y="562079"/>
                    </a:cubicBezTo>
                    <a:lnTo>
                      <a:pt x="461840" y="753555"/>
                    </a:lnTo>
                    <a:lnTo>
                      <a:pt x="376890" y="753555"/>
                    </a:lnTo>
                    <a:lnTo>
                      <a:pt x="376890" y="404036"/>
                    </a:lnTo>
                    <a:lnTo>
                      <a:pt x="372782" y="394119"/>
                    </a:lnTo>
                    <a:lnTo>
                      <a:pt x="372782" y="372914"/>
                    </a:lnTo>
                    <a:cubicBezTo>
                      <a:pt x="372782" y="315992"/>
                      <a:pt x="326638" y="269848"/>
                      <a:pt x="269716" y="269848"/>
                    </a:cubicBezTo>
                    <a:lnTo>
                      <a:pt x="0" y="269848"/>
                    </a:lnTo>
                    <a:lnTo>
                      <a:pt x="5175" y="259739"/>
                    </a:lnTo>
                    <a:cubicBezTo>
                      <a:pt x="99793" y="104019"/>
                      <a:pt x="271025" y="0"/>
                      <a:pt x="466551" y="0"/>
                    </a:cubicBezTo>
                    <a:close/>
                  </a:path>
                </a:pathLst>
              </a:custGeom>
              <a:pattFill prst="lgConfetti">
                <a:fgClr>
                  <a:sysClr val="windowText" lastClr="000000">
                    <a:lumMod val="50000"/>
                    <a:lumOff val="50000"/>
                  </a:sysClr>
                </a:fgClr>
                <a:bgClr>
                  <a:sysClr val="window" lastClr="FFFFFF">
                    <a:lumMod val="75000"/>
                  </a:sysClr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1" name="フリーフォーム: 図形 150">
                <a:extLst>
                  <a:ext uri="{FF2B5EF4-FFF2-40B4-BE49-F238E27FC236}">
                    <a16:creationId xmlns:a16="http://schemas.microsoft.com/office/drawing/2014/main" id="{ADD22129-1AA5-484F-B55A-2DC446A9BA07}"/>
                  </a:ext>
                </a:extLst>
              </p:cNvPr>
              <p:cNvSpPr/>
              <p:nvPr/>
            </p:nvSpPr>
            <p:spPr>
              <a:xfrm rot="20952697">
                <a:off x="2744412" y="6548027"/>
                <a:ext cx="196850" cy="328890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2" name="フリーフォーム: 図形 151">
                <a:extLst>
                  <a:ext uri="{FF2B5EF4-FFF2-40B4-BE49-F238E27FC236}">
                    <a16:creationId xmlns:a16="http://schemas.microsoft.com/office/drawing/2014/main" id="{FFFC4A18-0275-4303-AF40-1BA84475899F}"/>
                  </a:ext>
                </a:extLst>
              </p:cNvPr>
              <p:cNvSpPr/>
              <p:nvPr/>
            </p:nvSpPr>
            <p:spPr>
              <a:xfrm rot="20952697">
                <a:off x="2743349" y="6586399"/>
                <a:ext cx="149521" cy="245456"/>
              </a:xfrm>
              <a:custGeom>
                <a:avLst/>
                <a:gdLst>
                  <a:gd name="connsiteX0" fmla="*/ 45131 w 221526"/>
                  <a:gd name="connsiteY0" fmla="*/ 1396 h 370118"/>
                  <a:gd name="connsiteX1" fmla="*/ 103469 w 221526"/>
                  <a:gd name="connsiteY1" fmla="*/ 5051 h 370118"/>
                  <a:gd name="connsiteX2" fmla="*/ 112390 w 221526"/>
                  <a:gd name="connsiteY2" fmla="*/ 7442 h 370118"/>
                  <a:gd name="connsiteX3" fmla="*/ 216475 w 221526"/>
                  <a:gd name="connsiteY3" fmla="*/ 187722 h 370118"/>
                  <a:gd name="connsiteX4" fmla="*/ 196845 w 221526"/>
                  <a:gd name="connsiteY4" fmla="*/ 260982 h 370118"/>
                  <a:gd name="connsiteX5" fmla="*/ 16564 w 221526"/>
                  <a:gd name="connsiteY5" fmla="*/ 365067 h 370118"/>
                  <a:gd name="connsiteX6" fmla="*/ 7643 w 221526"/>
                  <a:gd name="connsiteY6" fmla="*/ 362676 h 370118"/>
                  <a:gd name="connsiteX7" fmla="*/ 0 w 221526"/>
                  <a:gd name="connsiteY7" fmla="*/ 358880 h 370118"/>
                  <a:gd name="connsiteX8" fmla="*/ 1 w 221526"/>
                  <a:gd name="connsiteY8" fmla="*/ 1692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  <a:gd name="connsiteX9" fmla="*/ 91441 w 221526"/>
                  <a:gd name="connsiteY9" fmla="*/ 108366 h 370118"/>
                  <a:gd name="connsiteX0" fmla="*/ 1 w 221526"/>
                  <a:gd name="connsiteY0" fmla="*/ 16926 h 370118"/>
                  <a:gd name="connsiteX1" fmla="*/ 45131 w 221526"/>
                  <a:gd name="connsiteY1" fmla="*/ 1396 h 370118"/>
                  <a:gd name="connsiteX2" fmla="*/ 103469 w 221526"/>
                  <a:gd name="connsiteY2" fmla="*/ 5051 h 370118"/>
                  <a:gd name="connsiteX3" fmla="*/ 112390 w 221526"/>
                  <a:gd name="connsiteY3" fmla="*/ 7442 h 370118"/>
                  <a:gd name="connsiteX4" fmla="*/ 216475 w 221526"/>
                  <a:gd name="connsiteY4" fmla="*/ 187722 h 370118"/>
                  <a:gd name="connsiteX5" fmla="*/ 196845 w 221526"/>
                  <a:gd name="connsiteY5" fmla="*/ 260982 h 370118"/>
                  <a:gd name="connsiteX6" fmla="*/ 16564 w 221526"/>
                  <a:gd name="connsiteY6" fmla="*/ 365067 h 370118"/>
                  <a:gd name="connsiteX7" fmla="*/ 7643 w 221526"/>
                  <a:gd name="connsiteY7" fmla="*/ 362676 h 370118"/>
                  <a:gd name="connsiteX8" fmla="*/ 0 w 221526"/>
                  <a:gd name="connsiteY8" fmla="*/ 358880 h 3701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1526" h="370118">
                    <a:moveTo>
                      <a:pt x="1" y="16926"/>
                    </a:moveTo>
                    <a:lnTo>
                      <a:pt x="45131" y="1396"/>
                    </a:lnTo>
                    <a:cubicBezTo>
                      <a:pt x="64070" y="-1241"/>
                      <a:pt x="83837" y="-209"/>
                      <a:pt x="103469" y="5051"/>
                    </a:cubicBezTo>
                    <a:lnTo>
                      <a:pt x="112390" y="7442"/>
                    </a:lnTo>
                    <a:cubicBezTo>
                      <a:pt x="190915" y="28483"/>
                      <a:pt x="237515" y="109197"/>
                      <a:pt x="216475" y="187722"/>
                    </a:cubicBezTo>
                    <a:lnTo>
                      <a:pt x="196845" y="260982"/>
                    </a:lnTo>
                    <a:cubicBezTo>
                      <a:pt x="175804" y="339507"/>
                      <a:pt x="95090" y="386107"/>
                      <a:pt x="16564" y="365067"/>
                    </a:cubicBezTo>
                    <a:lnTo>
                      <a:pt x="7643" y="362676"/>
                    </a:lnTo>
                    <a:lnTo>
                      <a:pt x="0" y="358880"/>
                    </a:lnTo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3" name="楕円 216">
                <a:extLst>
                  <a:ext uri="{FF2B5EF4-FFF2-40B4-BE49-F238E27FC236}">
                    <a16:creationId xmlns:a16="http://schemas.microsoft.com/office/drawing/2014/main" id="{3AE129B5-6D13-44B5-B5E4-61510A032800}"/>
                  </a:ext>
                </a:extLst>
              </p:cNvPr>
              <p:cNvSpPr/>
              <p:nvPr/>
            </p:nvSpPr>
            <p:spPr>
              <a:xfrm rot="20952697">
                <a:off x="2167172" y="6540699"/>
                <a:ext cx="289249" cy="61918"/>
              </a:xfrm>
              <a:custGeom>
                <a:avLst/>
                <a:gdLst>
                  <a:gd name="connsiteX0" fmla="*/ 0 w 300038"/>
                  <a:gd name="connsiteY0" fmla="*/ 22860 h 45719"/>
                  <a:gd name="connsiteX1" fmla="*/ 150019 w 300038"/>
                  <a:gd name="connsiteY1" fmla="*/ 0 h 45719"/>
                  <a:gd name="connsiteX2" fmla="*/ 300038 w 300038"/>
                  <a:gd name="connsiteY2" fmla="*/ 22860 h 45719"/>
                  <a:gd name="connsiteX3" fmla="*/ 150019 w 300038"/>
                  <a:gd name="connsiteY3" fmla="*/ 45720 h 45719"/>
                  <a:gd name="connsiteX4" fmla="*/ 0 w 300038"/>
                  <a:gd name="connsiteY4" fmla="*/ 22860 h 45719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22860 h 45720"/>
                  <a:gd name="connsiteX1" fmla="*/ 150019 w 300038"/>
                  <a:gd name="connsiteY1" fmla="*/ 0 h 45720"/>
                  <a:gd name="connsiteX2" fmla="*/ 300038 w 300038"/>
                  <a:gd name="connsiteY2" fmla="*/ 22860 h 45720"/>
                  <a:gd name="connsiteX3" fmla="*/ 150019 w 300038"/>
                  <a:gd name="connsiteY3" fmla="*/ 45720 h 45720"/>
                  <a:gd name="connsiteX4" fmla="*/ 0 w 300038"/>
                  <a:gd name="connsiteY4" fmla="*/ 22860 h 45720"/>
                  <a:gd name="connsiteX0" fmla="*/ 0 w 300038"/>
                  <a:gd name="connsiteY0" fmla="*/ 68104 h 90964"/>
                  <a:gd name="connsiteX1" fmla="*/ 164307 w 300038"/>
                  <a:gd name="connsiteY1" fmla="*/ 0 h 90964"/>
                  <a:gd name="connsiteX2" fmla="*/ 300038 w 300038"/>
                  <a:gd name="connsiteY2" fmla="*/ 68104 h 90964"/>
                  <a:gd name="connsiteX3" fmla="*/ 150019 w 300038"/>
                  <a:gd name="connsiteY3" fmla="*/ 90964 h 90964"/>
                  <a:gd name="connsiteX4" fmla="*/ 0 w 300038"/>
                  <a:gd name="connsiteY4" fmla="*/ 68104 h 90964"/>
                  <a:gd name="connsiteX0" fmla="*/ 0 w 300038"/>
                  <a:gd name="connsiteY0" fmla="*/ 72867 h 95727"/>
                  <a:gd name="connsiteX1" fmla="*/ 154782 w 300038"/>
                  <a:gd name="connsiteY1" fmla="*/ 0 h 95727"/>
                  <a:gd name="connsiteX2" fmla="*/ 300038 w 300038"/>
                  <a:gd name="connsiteY2" fmla="*/ 72867 h 95727"/>
                  <a:gd name="connsiteX3" fmla="*/ 150019 w 300038"/>
                  <a:gd name="connsiteY3" fmla="*/ 95727 h 95727"/>
                  <a:gd name="connsiteX4" fmla="*/ 0 w 300038"/>
                  <a:gd name="connsiteY4" fmla="*/ 72867 h 95727"/>
                  <a:gd name="connsiteX0" fmla="*/ 0 w 300038"/>
                  <a:gd name="connsiteY0" fmla="*/ 72867 h 76377"/>
                  <a:gd name="connsiteX1" fmla="*/ 154782 w 300038"/>
                  <a:gd name="connsiteY1" fmla="*/ 0 h 76377"/>
                  <a:gd name="connsiteX2" fmla="*/ 300038 w 300038"/>
                  <a:gd name="connsiteY2" fmla="*/ 72867 h 76377"/>
                  <a:gd name="connsiteX3" fmla="*/ 150019 w 300038"/>
                  <a:gd name="connsiteY3" fmla="*/ 60008 h 76377"/>
                  <a:gd name="connsiteX4" fmla="*/ 0 w 300038"/>
                  <a:gd name="connsiteY4" fmla="*/ 72867 h 76377"/>
                  <a:gd name="connsiteX0" fmla="*/ 0 w 300038"/>
                  <a:gd name="connsiteY0" fmla="*/ 77630 h 81140"/>
                  <a:gd name="connsiteX1" fmla="*/ 140494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1140"/>
                  <a:gd name="connsiteX1" fmla="*/ 145008 w 300038"/>
                  <a:gd name="connsiteY1" fmla="*/ 0 h 81140"/>
                  <a:gd name="connsiteX2" fmla="*/ 300038 w 300038"/>
                  <a:gd name="connsiteY2" fmla="*/ 77630 h 81140"/>
                  <a:gd name="connsiteX3" fmla="*/ 150019 w 300038"/>
                  <a:gd name="connsiteY3" fmla="*/ 64771 h 81140"/>
                  <a:gd name="connsiteX4" fmla="*/ 0 w 300038"/>
                  <a:gd name="connsiteY4" fmla="*/ 77630 h 81140"/>
                  <a:gd name="connsiteX0" fmla="*/ 0 w 300038"/>
                  <a:gd name="connsiteY0" fmla="*/ 77630 h 80508"/>
                  <a:gd name="connsiteX1" fmla="*/ 145008 w 300038"/>
                  <a:gd name="connsiteY1" fmla="*/ 0 h 80508"/>
                  <a:gd name="connsiteX2" fmla="*/ 300038 w 300038"/>
                  <a:gd name="connsiteY2" fmla="*/ 77630 h 80508"/>
                  <a:gd name="connsiteX3" fmla="*/ 142495 w 300038"/>
                  <a:gd name="connsiteY3" fmla="*/ 57268 h 80508"/>
                  <a:gd name="connsiteX4" fmla="*/ 0 w 300038"/>
                  <a:gd name="connsiteY4" fmla="*/ 77630 h 805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0038" h="80508">
                    <a:moveTo>
                      <a:pt x="0" y="77630"/>
                    </a:moveTo>
                    <a:cubicBezTo>
                      <a:pt x="0" y="65005"/>
                      <a:pt x="62155" y="0"/>
                      <a:pt x="145008" y="0"/>
                    </a:cubicBezTo>
                    <a:cubicBezTo>
                      <a:pt x="227861" y="0"/>
                      <a:pt x="300038" y="65005"/>
                      <a:pt x="300038" y="77630"/>
                    </a:cubicBezTo>
                    <a:cubicBezTo>
                      <a:pt x="300038" y="90255"/>
                      <a:pt x="225348" y="57268"/>
                      <a:pt x="142495" y="57268"/>
                    </a:cubicBezTo>
                    <a:cubicBezTo>
                      <a:pt x="59642" y="57268"/>
                      <a:pt x="0" y="90255"/>
                      <a:pt x="0" y="7763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21CB9208-BDD5-4BF1-9236-E898E1318E56}"/>
              </a:ext>
            </a:extLst>
          </p:cNvPr>
          <p:cNvGrpSpPr/>
          <p:nvPr/>
        </p:nvGrpSpPr>
        <p:grpSpPr>
          <a:xfrm>
            <a:off x="4964195" y="2297825"/>
            <a:ext cx="1938156" cy="2260283"/>
            <a:chOff x="3184269" y="-406563"/>
            <a:chExt cx="2955511" cy="3446725"/>
          </a:xfrm>
        </p:grpSpPr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C134C3E7-4B0F-41C3-A15C-7A12D1F72243}"/>
                </a:ext>
              </a:extLst>
            </p:cNvPr>
            <p:cNvSpPr/>
            <p:nvPr/>
          </p:nvSpPr>
          <p:spPr>
            <a:xfrm>
              <a:off x="4240847" y="888028"/>
              <a:ext cx="509299" cy="446667"/>
            </a:xfrm>
            <a:custGeom>
              <a:avLst/>
              <a:gdLst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124473 w 509299"/>
                <a:gd name="connsiteY9" fmla="*/ 134135 h 446667"/>
                <a:gd name="connsiteX10" fmla="*/ 47061 w 509299"/>
                <a:gd name="connsiteY10" fmla="*/ 134135 h 446667"/>
                <a:gd name="connsiteX11" fmla="*/ 0 w 509299"/>
                <a:gd name="connsiteY11" fmla="*/ 87074 h 446667"/>
                <a:gd name="connsiteX12" fmla="*/ 0 w 509299"/>
                <a:gd name="connsiteY12" fmla="*/ 43925 h 446667"/>
                <a:gd name="connsiteX13" fmla="*/ 43925 w 509299"/>
                <a:gd name="connsiteY13" fmla="*/ 0 h 446667"/>
                <a:gd name="connsiteX0" fmla="*/ 43925 w 509299"/>
                <a:gd name="connsiteY0" fmla="*/ 0 h 446667"/>
                <a:gd name="connsiteX1" fmla="*/ 172250 w 509299"/>
                <a:gd name="connsiteY1" fmla="*/ 0 h 446667"/>
                <a:gd name="connsiteX2" fmla="*/ 216175 w 509299"/>
                <a:gd name="connsiteY2" fmla="*/ 43925 h 446667"/>
                <a:gd name="connsiteX3" fmla="*/ 216175 w 509299"/>
                <a:gd name="connsiteY3" fmla="*/ 87074 h 446667"/>
                <a:gd name="connsiteX4" fmla="*/ 212659 w 509299"/>
                <a:gd name="connsiteY4" fmla="*/ 95563 h 446667"/>
                <a:gd name="connsiteX5" fmla="*/ 486541 w 509299"/>
                <a:gd name="connsiteY5" fmla="*/ 316130 h 446667"/>
                <a:gd name="connsiteX6" fmla="*/ 487617 w 509299"/>
                <a:gd name="connsiteY6" fmla="*/ 419597 h 446667"/>
                <a:gd name="connsiteX7" fmla="*/ 373599 w 509299"/>
                <a:gd name="connsiteY7" fmla="*/ 430099 h 446667"/>
                <a:gd name="connsiteX8" fmla="*/ 119715 w 509299"/>
                <a:gd name="connsiteY8" fmla="*/ 139430 h 446667"/>
                <a:gd name="connsiteX9" fmla="*/ 47061 w 509299"/>
                <a:gd name="connsiteY9" fmla="*/ 134135 h 446667"/>
                <a:gd name="connsiteX10" fmla="*/ 0 w 509299"/>
                <a:gd name="connsiteY10" fmla="*/ 87074 h 446667"/>
                <a:gd name="connsiteX11" fmla="*/ 0 w 509299"/>
                <a:gd name="connsiteY11" fmla="*/ 43925 h 446667"/>
                <a:gd name="connsiteX12" fmla="*/ 43925 w 509299"/>
                <a:gd name="connsiteY12" fmla="*/ 0 h 446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9299" h="446667">
                  <a:moveTo>
                    <a:pt x="43925" y="0"/>
                  </a:moveTo>
                  <a:lnTo>
                    <a:pt x="172250" y="0"/>
                  </a:lnTo>
                  <a:cubicBezTo>
                    <a:pt x="196509" y="0"/>
                    <a:pt x="216175" y="19666"/>
                    <a:pt x="216175" y="43925"/>
                  </a:cubicBezTo>
                  <a:lnTo>
                    <a:pt x="216175" y="87074"/>
                  </a:lnTo>
                  <a:lnTo>
                    <a:pt x="212659" y="95563"/>
                  </a:lnTo>
                  <a:lnTo>
                    <a:pt x="486541" y="316130"/>
                  </a:lnTo>
                  <a:cubicBezTo>
                    <a:pt x="516187" y="343134"/>
                    <a:pt x="517206" y="389872"/>
                    <a:pt x="487617" y="419597"/>
                  </a:cubicBezTo>
                  <a:cubicBezTo>
                    <a:pt x="458027" y="449324"/>
                    <a:pt x="403244" y="457102"/>
                    <a:pt x="373599" y="430099"/>
                  </a:cubicBezTo>
                  <a:lnTo>
                    <a:pt x="119715" y="139430"/>
                  </a:lnTo>
                  <a:lnTo>
                    <a:pt x="47061" y="134135"/>
                  </a:lnTo>
                  <a:cubicBezTo>
                    <a:pt x="21070" y="134135"/>
                    <a:pt x="0" y="113065"/>
                    <a:pt x="0" y="87074"/>
                  </a:cubicBezTo>
                  <a:lnTo>
                    <a:pt x="0" y="43925"/>
                  </a:lnTo>
                  <a:cubicBezTo>
                    <a:pt x="0" y="19666"/>
                    <a:pt x="19666" y="0"/>
                    <a:pt x="43925" y="0"/>
                  </a:cubicBezTo>
                  <a:close/>
                </a:path>
              </a:pathLst>
            </a:cu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8" name="台形 57">
              <a:extLst>
                <a:ext uri="{FF2B5EF4-FFF2-40B4-BE49-F238E27FC236}">
                  <a16:creationId xmlns:a16="http://schemas.microsoft.com/office/drawing/2014/main" id="{E00C9DEA-4413-44EB-9D68-0221D98D1B6E}"/>
                </a:ext>
              </a:extLst>
            </p:cNvPr>
            <p:cNvSpPr/>
            <p:nvPr/>
          </p:nvSpPr>
          <p:spPr>
            <a:xfrm rot="18900000">
              <a:off x="4486800" y="984605"/>
              <a:ext cx="180279" cy="400176"/>
            </a:xfrm>
            <a:prstGeom prst="trapezoid">
              <a:avLst>
                <a:gd name="adj" fmla="val 8659"/>
              </a:avLst>
            </a:pr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9" name="台形 58">
              <a:extLst>
                <a:ext uri="{FF2B5EF4-FFF2-40B4-BE49-F238E27FC236}">
                  <a16:creationId xmlns:a16="http://schemas.microsoft.com/office/drawing/2014/main" id="{9E8055D6-14C8-45DA-AE9F-88064310A99F}"/>
                </a:ext>
              </a:extLst>
            </p:cNvPr>
            <p:cNvSpPr/>
            <p:nvPr/>
          </p:nvSpPr>
          <p:spPr>
            <a:xfrm rot="9900000">
              <a:off x="4459201" y="1773688"/>
              <a:ext cx="409370" cy="600568"/>
            </a:xfrm>
            <a:prstGeom prst="trapezoid">
              <a:avLst>
                <a:gd name="adj" fmla="val 11146"/>
              </a:avLst>
            </a:prstGeom>
            <a:solidFill>
              <a:srgbClr val="C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0" name="台形 59">
              <a:extLst>
                <a:ext uri="{FF2B5EF4-FFF2-40B4-BE49-F238E27FC236}">
                  <a16:creationId xmlns:a16="http://schemas.microsoft.com/office/drawing/2014/main" id="{0729548A-67CD-4122-877B-9061FF6E1EC4}"/>
                </a:ext>
              </a:extLst>
            </p:cNvPr>
            <p:cNvSpPr/>
            <p:nvPr/>
          </p:nvSpPr>
          <p:spPr>
            <a:xfrm>
              <a:off x="4787748" y="763244"/>
              <a:ext cx="213144" cy="301624"/>
            </a:xfrm>
            <a:prstGeom prst="trapezoid">
              <a:avLst>
                <a:gd name="adj" fmla="val 13572"/>
              </a:avLst>
            </a:pr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D86A39E8-436E-4468-9AC4-5841691953BC}"/>
                </a:ext>
              </a:extLst>
            </p:cNvPr>
            <p:cNvGrpSpPr/>
            <p:nvPr/>
          </p:nvGrpSpPr>
          <p:grpSpPr>
            <a:xfrm>
              <a:off x="3184269" y="1221710"/>
              <a:ext cx="2955511" cy="1818452"/>
              <a:chOff x="6537069" y="1221710"/>
              <a:chExt cx="2955511" cy="1818452"/>
            </a:xfrm>
          </p:grpSpPr>
          <p:grpSp>
            <p:nvGrpSpPr>
              <p:cNvPr id="90" name="グループ化 89">
                <a:extLst>
                  <a:ext uri="{FF2B5EF4-FFF2-40B4-BE49-F238E27FC236}">
                    <a16:creationId xmlns:a16="http://schemas.microsoft.com/office/drawing/2014/main" id="{BAB0094E-5C58-46BD-8311-8C87FAE43971}"/>
                  </a:ext>
                </a:extLst>
              </p:cNvPr>
              <p:cNvGrpSpPr/>
              <p:nvPr/>
            </p:nvGrpSpPr>
            <p:grpSpPr>
              <a:xfrm flipH="1">
                <a:off x="6537069" y="1221710"/>
                <a:ext cx="2955511" cy="1818452"/>
                <a:chOff x="1481283" y="3596120"/>
                <a:chExt cx="2685187" cy="1652128"/>
              </a:xfrm>
            </p:grpSpPr>
            <p:sp>
              <p:nvSpPr>
                <p:cNvPr id="117" name="星: 32 pt 116">
                  <a:extLst>
                    <a:ext uri="{FF2B5EF4-FFF2-40B4-BE49-F238E27FC236}">
                      <a16:creationId xmlns:a16="http://schemas.microsoft.com/office/drawing/2014/main" id="{88A0DE75-E203-4704-AD78-3A6C9898C47B}"/>
                    </a:ext>
                  </a:extLst>
                </p:cNvPr>
                <p:cNvSpPr/>
                <p:nvPr/>
              </p:nvSpPr>
              <p:spPr bwMode="auto">
                <a:xfrm>
                  <a:off x="1656669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8" name="星: 32 pt 117">
                  <a:extLst>
                    <a:ext uri="{FF2B5EF4-FFF2-40B4-BE49-F238E27FC236}">
                      <a16:creationId xmlns:a16="http://schemas.microsoft.com/office/drawing/2014/main" id="{0DBCB0D0-F0B1-4968-A2CF-49F768272D47}"/>
                    </a:ext>
                  </a:extLst>
                </p:cNvPr>
                <p:cNvSpPr/>
                <p:nvPr/>
              </p:nvSpPr>
              <p:spPr bwMode="auto">
                <a:xfrm>
                  <a:off x="3253725" y="4338826"/>
                  <a:ext cx="737534" cy="737534"/>
                </a:xfrm>
                <a:prstGeom prst="star32">
                  <a:avLst>
                    <a:gd name="adj" fmla="val 5859"/>
                  </a:avLst>
                </a:prstGeom>
                <a:noFill/>
                <a:ln w="19050">
                  <a:solidFill>
                    <a:sysClr val="windowText" lastClr="000000">
                      <a:lumMod val="75000"/>
                      <a:lumOff val="25000"/>
                    </a:sys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19" name="円: 塗りつぶしなし 118">
                  <a:extLst>
                    <a:ext uri="{FF2B5EF4-FFF2-40B4-BE49-F238E27FC236}">
                      <a16:creationId xmlns:a16="http://schemas.microsoft.com/office/drawing/2014/main" id="{2F00DF33-A009-4684-B98A-425131F428D5}"/>
                    </a:ext>
                  </a:extLst>
                </p:cNvPr>
                <p:cNvSpPr/>
                <p:nvPr/>
              </p:nvSpPr>
              <p:spPr bwMode="auto">
                <a:xfrm>
                  <a:off x="3180909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0" name="円: 塗りつぶしなし 119">
                  <a:extLst>
                    <a:ext uri="{FF2B5EF4-FFF2-40B4-BE49-F238E27FC236}">
                      <a16:creationId xmlns:a16="http://schemas.microsoft.com/office/drawing/2014/main" id="{63E12CF2-B9D4-43A3-AEE5-E74AAB022A38}"/>
                    </a:ext>
                  </a:extLst>
                </p:cNvPr>
                <p:cNvSpPr/>
                <p:nvPr/>
              </p:nvSpPr>
              <p:spPr bwMode="auto">
                <a:xfrm>
                  <a:off x="3113680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1" name="アーチ 120">
                  <a:extLst>
                    <a:ext uri="{FF2B5EF4-FFF2-40B4-BE49-F238E27FC236}">
                      <a16:creationId xmlns:a16="http://schemas.microsoft.com/office/drawing/2014/main" id="{FC00C45D-4F9C-47D4-8DB7-A2A933E81215}"/>
                    </a:ext>
                  </a:extLst>
                </p:cNvPr>
                <p:cNvSpPr/>
                <p:nvPr/>
              </p:nvSpPr>
              <p:spPr bwMode="auto">
                <a:xfrm>
                  <a:off x="3078733" y="4166938"/>
                  <a:ext cx="1081312" cy="1081310"/>
                </a:xfrm>
                <a:prstGeom prst="blockArc">
                  <a:avLst>
                    <a:gd name="adj1" fmla="val 11476450"/>
                    <a:gd name="adj2" fmla="val 18485845"/>
                    <a:gd name="adj3" fmla="val 6626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2" name="フリーフォーム: 図形 121">
                  <a:extLst>
                    <a:ext uri="{FF2B5EF4-FFF2-40B4-BE49-F238E27FC236}">
                      <a16:creationId xmlns:a16="http://schemas.microsoft.com/office/drawing/2014/main" id="{1C3B7603-22F2-4B5C-98AF-CBB9A880646B}"/>
                    </a:ext>
                  </a:extLst>
                </p:cNvPr>
                <p:cNvSpPr/>
                <p:nvPr/>
              </p:nvSpPr>
              <p:spPr bwMode="auto">
                <a:xfrm rot="20700000">
                  <a:off x="2639630" y="3600617"/>
                  <a:ext cx="880721" cy="1249379"/>
                </a:xfrm>
                <a:custGeom>
                  <a:avLst/>
                  <a:gdLst>
                    <a:gd name="connsiteX0" fmla="*/ 880721 w 880721"/>
                    <a:gd name="connsiteY0" fmla="*/ 0 h 1249379"/>
                    <a:gd name="connsiteX1" fmla="*/ 880721 w 880721"/>
                    <a:gd name="connsiteY1" fmla="*/ 1249379 h 1249379"/>
                    <a:gd name="connsiteX2" fmla="*/ 787656 w 880721"/>
                    <a:gd name="connsiteY2" fmla="*/ 1249379 h 1249379"/>
                    <a:gd name="connsiteX3" fmla="*/ 787656 w 880721"/>
                    <a:gd name="connsiteY3" fmla="*/ 536412 h 1249379"/>
                    <a:gd name="connsiteX4" fmla="*/ 64849 w 880721"/>
                    <a:gd name="connsiteY4" fmla="*/ 953725 h 1249379"/>
                    <a:gd name="connsiteX5" fmla="*/ 39539 w 880721"/>
                    <a:gd name="connsiteY5" fmla="*/ 946943 h 1249379"/>
                    <a:gd name="connsiteX6" fmla="*/ 2485 w 880721"/>
                    <a:gd name="connsiteY6" fmla="*/ 882764 h 1249379"/>
                    <a:gd name="connsiteX7" fmla="*/ 9266 w 880721"/>
                    <a:gd name="connsiteY7" fmla="*/ 857454 h 1249379"/>
                    <a:gd name="connsiteX8" fmla="*/ 787656 w 880721"/>
                    <a:gd name="connsiteY8" fmla="*/ 408050 h 1249379"/>
                    <a:gd name="connsiteX9" fmla="*/ 787656 w 880721"/>
                    <a:gd name="connsiteY9" fmla="*/ 0 h 12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880721" h="1249379">
                      <a:moveTo>
                        <a:pt x="880721" y="0"/>
                      </a:moveTo>
                      <a:lnTo>
                        <a:pt x="880721" y="1249379"/>
                      </a:lnTo>
                      <a:lnTo>
                        <a:pt x="787656" y="1249379"/>
                      </a:lnTo>
                      <a:lnTo>
                        <a:pt x="787656" y="536412"/>
                      </a:lnTo>
                      <a:lnTo>
                        <a:pt x="64849" y="953725"/>
                      </a:lnTo>
                      <a:cubicBezTo>
                        <a:pt x="55986" y="958841"/>
                        <a:pt x="44655" y="955805"/>
                        <a:pt x="39539" y="946943"/>
                      </a:cubicBezTo>
                      <a:lnTo>
                        <a:pt x="2485" y="882764"/>
                      </a:lnTo>
                      <a:cubicBezTo>
                        <a:pt x="-2632" y="873902"/>
                        <a:pt x="404" y="862570"/>
                        <a:pt x="9266" y="857454"/>
                      </a:cubicBezTo>
                      <a:lnTo>
                        <a:pt x="787656" y="408050"/>
                      </a:lnTo>
                      <a:lnTo>
                        <a:pt x="787656" y="0"/>
                      </a:ln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3" name="円: 塗りつぶしなし 122">
                  <a:extLst>
                    <a:ext uri="{FF2B5EF4-FFF2-40B4-BE49-F238E27FC236}">
                      <a16:creationId xmlns:a16="http://schemas.microsoft.com/office/drawing/2014/main" id="{BCD69574-7E84-4380-907A-DA6FE2A6F5FD}"/>
                    </a:ext>
                  </a:extLst>
                </p:cNvPr>
                <p:cNvSpPr/>
                <p:nvPr/>
              </p:nvSpPr>
              <p:spPr bwMode="auto">
                <a:xfrm>
                  <a:off x="1584172" y="4273550"/>
                  <a:ext cx="876188" cy="876186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4" name="円: 塗りつぶしなし 123">
                  <a:extLst>
                    <a:ext uri="{FF2B5EF4-FFF2-40B4-BE49-F238E27FC236}">
                      <a16:creationId xmlns:a16="http://schemas.microsoft.com/office/drawing/2014/main" id="{14394D48-6661-477E-A996-38728ED04340}"/>
                    </a:ext>
                  </a:extLst>
                </p:cNvPr>
                <p:cNvSpPr/>
                <p:nvPr/>
              </p:nvSpPr>
              <p:spPr bwMode="auto">
                <a:xfrm>
                  <a:off x="1516943" y="4206321"/>
                  <a:ext cx="1010646" cy="1010644"/>
                </a:xfrm>
                <a:prstGeom prst="donut">
                  <a:avLst>
                    <a:gd name="adj" fmla="val 8472"/>
                  </a:avLst>
                </a:prstGeom>
                <a:solidFill>
                  <a:sysClr val="windowText" lastClr="0000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5" name="四角形: 角を丸くする 124">
                  <a:extLst>
                    <a:ext uri="{FF2B5EF4-FFF2-40B4-BE49-F238E27FC236}">
                      <a16:creationId xmlns:a16="http://schemas.microsoft.com/office/drawing/2014/main" id="{C8B510FE-2FCA-4685-8C4B-76903C34EE95}"/>
                    </a:ext>
                  </a:extLst>
                </p:cNvPr>
                <p:cNvSpPr/>
                <p:nvPr/>
              </p:nvSpPr>
              <p:spPr bwMode="auto">
                <a:xfrm rot="20700000">
                  <a:off x="2563055" y="4220940"/>
                  <a:ext cx="80851" cy="460467"/>
                </a:xfrm>
                <a:prstGeom prst="roundRect">
                  <a:avLst/>
                </a:prstGeom>
                <a:solidFill>
                  <a:srgbClr val="0070C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6" name="四角形: 上の 2 つの角を丸める 125">
                  <a:extLst>
                    <a:ext uri="{FF2B5EF4-FFF2-40B4-BE49-F238E27FC236}">
                      <a16:creationId xmlns:a16="http://schemas.microsoft.com/office/drawing/2014/main" id="{2EE737BE-0826-455E-9181-7A7F0486F668}"/>
                    </a:ext>
                  </a:extLst>
                </p:cNvPr>
                <p:cNvSpPr/>
                <p:nvPr/>
              </p:nvSpPr>
              <p:spPr bwMode="auto">
                <a:xfrm>
                  <a:off x="2369345" y="4145756"/>
                  <a:ext cx="348130" cy="111788"/>
                </a:xfrm>
                <a:prstGeom prst="round2SameRect">
                  <a:avLst>
                    <a:gd name="adj1" fmla="val 50000"/>
                    <a:gd name="adj2" fmla="val 21704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7" name="台形 126">
                  <a:extLst>
                    <a:ext uri="{FF2B5EF4-FFF2-40B4-BE49-F238E27FC236}">
                      <a16:creationId xmlns:a16="http://schemas.microsoft.com/office/drawing/2014/main" id="{06B683B8-4CAF-4421-BAEB-CB082292051A}"/>
                    </a:ext>
                  </a:extLst>
                </p:cNvPr>
                <p:cNvSpPr/>
                <p:nvPr/>
              </p:nvSpPr>
              <p:spPr bwMode="auto">
                <a:xfrm rot="10800000">
                  <a:off x="3417538" y="3596120"/>
                  <a:ext cx="748932" cy="546323"/>
                </a:xfrm>
                <a:prstGeom prst="trapezoid">
                  <a:avLst/>
                </a:prstGeom>
                <a:pattFill prst="dkVert">
                  <a:fgClr>
                    <a:sysClr val="window" lastClr="FFFFFF">
                      <a:lumMod val="50000"/>
                    </a:sysClr>
                  </a:fgClr>
                  <a:bgClr>
                    <a:sysClr val="window" lastClr="FFFFFF">
                      <a:lumMod val="85000"/>
                    </a:sysClr>
                  </a:bgClr>
                </a:patt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8" name="アーチ 127">
                  <a:extLst>
                    <a:ext uri="{FF2B5EF4-FFF2-40B4-BE49-F238E27FC236}">
                      <a16:creationId xmlns:a16="http://schemas.microsoft.com/office/drawing/2014/main" id="{37DD7F6C-A1E7-4C13-92E2-F3CF65AC688D}"/>
                    </a:ext>
                  </a:extLst>
                </p:cNvPr>
                <p:cNvSpPr/>
                <p:nvPr/>
              </p:nvSpPr>
              <p:spPr bwMode="auto">
                <a:xfrm>
                  <a:off x="1481283" y="4166938"/>
                  <a:ext cx="1081312" cy="1081310"/>
                </a:xfrm>
                <a:prstGeom prst="blockArc">
                  <a:avLst>
                    <a:gd name="adj1" fmla="val 11476450"/>
                    <a:gd name="adj2" fmla="val 19396920"/>
                    <a:gd name="adj3" fmla="val 7273"/>
                  </a:avLst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29" name="四角形: 角を丸くする 128">
                  <a:extLst>
                    <a:ext uri="{FF2B5EF4-FFF2-40B4-BE49-F238E27FC236}">
                      <a16:creationId xmlns:a16="http://schemas.microsoft.com/office/drawing/2014/main" id="{60B5B579-E886-4A5E-A2BE-6517EDB17E6E}"/>
                    </a:ext>
                  </a:extLst>
                </p:cNvPr>
                <p:cNvSpPr/>
                <p:nvPr/>
              </p:nvSpPr>
              <p:spPr bwMode="auto">
                <a:xfrm>
                  <a:off x="1514002" y="4156019"/>
                  <a:ext cx="755797" cy="50301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130" name="楕円 129">
                  <a:extLst>
                    <a:ext uri="{FF2B5EF4-FFF2-40B4-BE49-F238E27FC236}">
                      <a16:creationId xmlns:a16="http://schemas.microsoft.com/office/drawing/2014/main" id="{A32D70B6-65D7-4324-869E-59D07058D33F}"/>
                    </a:ext>
                  </a:extLst>
                </p:cNvPr>
                <p:cNvSpPr/>
                <p:nvPr/>
              </p:nvSpPr>
              <p:spPr bwMode="auto">
                <a:xfrm>
                  <a:off x="3494681" y="4587322"/>
                  <a:ext cx="248644" cy="248642"/>
                </a:xfrm>
                <a:prstGeom prst="ellipse">
                  <a:avLst/>
                </a:pr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  <p:grpSp>
            <p:nvGrpSpPr>
              <p:cNvPr id="91" name="グループ化 90">
                <a:extLst>
                  <a:ext uri="{FF2B5EF4-FFF2-40B4-BE49-F238E27FC236}">
                    <a16:creationId xmlns:a16="http://schemas.microsoft.com/office/drawing/2014/main" id="{E2C96827-669E-477F-BCE4-7B2EBAE82C6B}"/>
                  </a:ext>
                </a:extLst>
              </p:cNvPr>
              <p:cNvGrpSpPr/>
              <p:nvPr/>
            </p:nvGrpSpPr>
            <p:grpSpPr>
              <a:xfrm>
                <a:off x="7739173" y="2183221"/>
                <a:ext cx="1343362" cy="532629"/>
                <a:chOff x="1081198" y="2183221"/>
                <a:chExt cx="1343362" cy="532629"/>
              </a:xfrm>
            </p:grpSpPr>
            <p:sp>
              <p:nvSpPr>
                <p:cNvPr id="92" name="フリーフォーム: 図形 91">
                  <a:extLst>
                    <a:ext uri="{FF2B5EF4-FFF2-40B4-BE49-F238E27FC236}">
                      <a16:creationId xmlns:a16="http://schemas.microsoft.com/office/drawing/2014/main" id="{E4F4411A-13AD-46EF-AC19-0AE836BD5F28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1486564" y="1777855"/>
                  <a:ext cx="532629" cy="1343362"/>
                </a:xfrm>
                <a:custGeom>
                  <a:avLst/>
                  <a:gdLst>
                    <a:gd name="connsiteX0" fmla="*/ 483912 w 483912"/>
                    <a:gd name="connsiteY0" fmla="*/ 978535 h 1220492"/>
                    <a:gd name="connsiteX1" fmla="*/ 241956 w 483912"/>
                    <a:gd name="connsiteY1" fmla="*/ 1220492 h 1220492"/>
                    <a:gd name="connsiteX2" fmla="*/ 0 w 483912"/>
                    <a:gd name="connsiteY2" fmla="*/ 978535 h 1220492"/>
                    <a:gd name="connsiteX3" fmla="*/ 4916 w 483912"/>
                    <a:gd name="connsiteY3" fmla="*/ 929772 h 1220492"/>
                    <a:gd name="connsiteX4" fmla="*/ 6414 w 483912"/>
                    <a:gd name="connsiteY4" fmla="*/ 924946 h 1220492"/>
                    <a:gd name="connsiteX5" fmla="*/ 74367 w 483912"/>
                    <a:gd name="connsiteY5" fmla="*/ 172654 h 1220492"/>
                    <a:gd name="connsiteX6" fmla="*/ 73517 w 483912"/>
                    <a:gd name="connsiteY6" fmla="*/ 168442 h 1220492"/>
                    <a:gd name="connsiteX7" fmla="*/ 241957 w 483912"/>
                    <a:gd name="connsiteY7" fmla="*/ 0 h 1220492"/>
                    <a:gd name="connsiteX8" fmla="*/ 410397 w 483912"/>
                    <a:gd name="connsiteY8" fmla="*/ 168442 h 1220492"/>
                    <a:gd name="connsiteX9" fmla="*/ 409548 w 483912"/>
                    <a:gd name="connsiteY9" fmla="*/ 172644 h 1220492"/>
                    <a:gd name="connsiteX10" fmla="*/ 477503 w 483912"/>
                    <a:gd name="connsiteY10" fmla="*/ 924960 h 1220492"/>
                    <a:gd name="connsiteX11" fmla="*/ 478997 w 483912"/>
                    <a:gd name="connsiteY11" fmla="*/ 929772 h 1220492"/>
                    <a:gd name="connsiteX12" fmla="*/ 483912 w 483912"/>
                    <a:gd name="connsiteY12" fmla="*/ 978535 h 1220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83912" h="1220492">
                      <a:moveTo>
                        <a:pt x="483912" y="978535"/>
                      </a:moveTo>
                      <a:cubicBezTo>
                        <a:pt x="483912" y="1112164"/>
                        <a:pt x="375585" y="1220492"/>
                        <a:pt x="241956" y="1220492"/>
                      </a:cubicBezTo>
                      <a:cubicBezTo>
                        <a:pt x="108327" y="1220492"/>
                        <a:pt x="0" y="1112164"/>
                        <a:pt x="0" y="978535"/>
                      </a:cubicBezTo>
                      <a:cubicBezTo>
                        <a:pt x="0" y="961831"/>
                        <a:pt x="1693" y="945523"/>
                        <a:pt x="4916" y="929772"/>
                      </a:cubicBezTo>
                      <a:lnTo>
                        <a:pt x="6414" y="924946"/>
                      </a:lnTo>
                      <a:lnTo>
                        <a:pt x="74367" y="172654"/>
                      </a:lnTo>
                      <a:lnTo>
                        <a:pt x="73517" y="168442"/>
                      </a:lnTo>
                      <a:cubicBezTo>
                        <a:pt x="73517" y="75414"/>
                        <a:pt x="148930" y="0"/>
                        <a:pt x="241957" y="0"/>
                      </a:cubicBezTo>
                      <a:cubicBezTo>
                        <a:pt x="334984" y="0"/>
                        <a:pt x="410397" y="75414"/>
                        <a:pt x="410397" y="168442"/>
                      </a:cubicBezTo>
                      <a:lnTo>
                        <a:pt x="409548" y="172644"/>
                      </a:lnTo>
                      <a:lnTo>
                        <a:pt x="477503" y="924960"/>
                      </a:lnTo>
                      <a:lnTo>
                        <a:pt x="478997" y="929772"/>
                      </a:lnTo>
                      <a:cubicBezTo>
                        <a:pt x="482220" y="945523"/>
                        <a:pt x="483912" y="961831"/>
                        <a:pt x="483912" y="978535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D176B591-38DA-4FD8-A398-5C89440CCCFF}"/>
                    </a:ext>
                  </a:extLst>
                </p:cNvPr>
                <p:cNvSpPr/>
                <p:nvPr/>
              </p:nvSpPr>
              <p:spPr bwMode="auto">
                <a:xfrm flipH="1">
                  <a:off x="1218497" y="2325380"/>
                  <a:ext cx="248312" cy="248312"/>
                </a:xfrm>
                <a:prstGeom prst="ellipse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4EA75F33-CD21-4009-8E5F-C640E521782E}"/>
                </a:ext>
              </a:extLst>
            </p:cNvPr>
            <p:cNvGrpSpPr/>
            <p:nvPr/>
          </p:nvGrpSpPr>
          <p:grpSpPr>
            <a:xfrm rot="900000">
              <a:off x="4473717" y="2397339"/>
              <a:ext cx="262583" cy="432734"/>
              <a:chOff x="1213593" y="2419137"/>
              <a:chExt cx="262583" cy="432734"/>
            </a:xfrm>
          </p:grpSpPr>
          <p:sp>
            <p:nvSpPr>
              <p:cNvPr id="88" name="四角形: 上の 2 つの角を丸める 87">
                <a:extLst>
                  <a:ext uri="{FF2B5EF4-FFF2-40B4-BE49-F238E27FC236}">
                    <a16:creationId xmlns:a16="http://schemas.microsoft.com/office/drawing/2014/main" id="{308FC7A7-2FD4-4EE0-9CF2-1838C6E1B74E}"/>
                  </a:ext>
                </a:extLst>
              </p:cNvPr>
              <p:cNvSpPr/>
              <p:nvPr/>
            </p:nvSpPr>
            <p:spPr bwMode="auto">
              <a:xfrm flipH="1">
                <a:off x="1305955" y="2419137"/>
                <a:ext cx="77859" cy="37693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89" name="四角形: 上の 2 つの角を丸める 88">
                <a:extLst>
                  <a:ext uri="{FF2B5EF4-FFF2-40B4-BE49-F238E27FC236}">
                    <a16:creationId xmlns:a16="http://schemas.microsoft.com/office/drawing/2014/main" id="{A225661D-0355-4ABC-8740-562CB7865C27}"/>
                  </a:ext>
                </a:extLst>
              </p:cNvPr>
              <p:cNvSpPr/>
              <p:nvPr/>
            </p:nvSpPr>
            <p:spPr bwMode="auto">
              <a:xfrm flipH="1">
                <a:off x="1213593" y="2758527"/>
                <a:ext cx="262583" cy="93344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63" name="グループ化 62">
              <a:extLst>
                <a:ext uri="{FF2B5EF4-FFF2-40B4-BE49-F238E27FC236}">
                  <a16:creationId xmlns:a16="http://schemas.microsoft.com/office/drawing/2014/main" id="{FB594560-3808-4BD1-86B0-61F7D75868C9}"/>
                </a:ext>
              </a:extLst>
            </p:cNvPr>
            <p:cNvGrpSpPr/>
            <p:nvPr/>
          </p:nvGrpSpPr>
          <p:grpSpPr>
            <a:xfrm rot="900000">
              <a:off x="4540240" y="1701702"/>
              <a:ext cx="456518" cy="1056825"/>
              <a:chOff x="1367356" y="1701702"/>
              <a:chExt cx="456518" cy="1056825"/>
            </a:xfrm>
          </p:grpSpPr>
          <p:sp>
            <p:nvSpPr>
              <p:cNvPr id="85" name="台形 84">
                <a:extLst>
                  <a:ext uri="{FF2B5EF4-FFF2-40B4-BE49-F238E27FC236}">
                    <a16:creationId xmlns:a16="http://schemas.microsoft.com/office/drawing/2014/main" id="{732CAF00-B5B9-4C67-BD0F-22FE53996F20}"/>
                  </a:ext>
                </a:extLst>
              </p:cNvPr>
              <p:cNvSpPr/>
              <p:nvPr/>
            </p:nvSpPr>
            <p:spPr>
              <a:xfrm rot="10800000">
                <a:off x="1518814" y="2086298"/>
                <a:ext cx="199873" cy="536012"/>
              </a:xfrm>
              <a:prstGeom prst="trapezoid">
                <a:avLst>
                  <a:gd name="adj" fmla="val 18902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66FA422D-4F19-4B3E-A797-BF9FC67FDC1D}"/>
                  </a:ext>
                </a:extLst>
              </p:cNvPr>
              <p:cNvSpPr/>
              <p:nvPr/>
            </p:nvSpPr>
            <p:spPr>
              <a:xfrm>
                <a:off x="1367356" y="2586238"/>
                <a:ext cx="343610" cy="172289"/>
              </a:xfrm>
              <a:custGeom>
                <a:avLst/>
                <a:gdLst>
                  <a:gd name="connsiteX0" fmla="*/ 92869 w 415554"/>
                  <a:gd name="connsiteY0" fmla="*/ 0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16" fmla="*/ 92869 w 415554"/>
                  <a:gd name="connsiteY16" fmla="*/ 0 h 185737"/>
                  <a:gd name="connsiteX0" fmla="*/ 92869 w 415554"/>
                  <a:gd name="connsiteY0" fmla="*/ 796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17" fmla="*/ 92869 w 415554"/>
                  <a:gd name="connsiteY17" fmla="*/ 796 h 186533"/>
                  <a:gd name="connsiteX0" fmla="*/ 0 w 415554"/>
                  <a:gd name="connsiteY0" fmla="*/ 93665 h 186533"/>
                  <a:gd name="connsiteX1" fmla="*/ 93896 w 415554"/>
                  <a:gd name="connsiteY1" fmla="*/ 0 h 186533"/>
                  <a:gd name="connsiteX2" fmla="*/ 203774 w 415554"/>
                  <a:gd name="connsiteY2" fmla="*/ 796 h 186533"/>
                  <a:gd name="connsiteX3" fmla="*/ 220940 w 415554"/>
                  <a:gd name="connsiteY3" fmla="*/ 796 h 186533"/>
                  <a:gd name="connsiteX4" fmla="*/ 233621 w 415554"/>
                  <a:gd name="connsiteY4" fmla="*/ 11093 h 186533"/>
                  <a:gd name="connsiteX5" fmla="*/ 308980 w 415554"/>
                  <a:gd name="connsiteY5" fmla="*/ 28180 h 186533"/>
                  <a:gd name="connsiteX6" fmla="*/ 384339 w 415554"/>
                  <a:gd name="connsiteY6" fmla="*/ 11093 h 186533"/>
                  <a:gd name="connsiteX7" fmla="*/ 386521 w 415554"/>
                  <a:gd name="connsiteY7" fmla="*/ 9321 h 186533"/>
                  <a:gd name="connsiteX8" fmla="*/ 398771 w 415554"/>
                  <a:gd name="connsiteY8" fmla="*/ 17580 h 186533"/>
                  <a:gd name="connsiteX9" fmla="*/ 415554 w 415554"/>
                  <a:gd name="connsiteY9" fmla="*/ 58098 h 186533"/>
                  <a:gd name="connsiteX10" fmla="*/ 415554 w 415554"/>
                  <a:gd name="connsiteY10" fmla="*/ 162822 h 186533"/>
                  <a:gd name="connsiteX11" fmla="*/ 391843 w 415554"/>
                  <a:gd name="connsiteY11" fmla="*/ 186533 h 186533"/>
                  <a:gd name="connsiteX12" fmla="*/ 345384 w 415554"/>
                  <a:gd name="connsiteY12" fmla="*/ 186533 h 186533"/>
                  <a:gd name="connsiteX13" fmla="*/ 170183 w 415554"/>
                  <a:gd name="connsiteY13" fmla="*/ 186533 h 186533"/>
                  <a:gd name="connsiteX14" fmla="*/ 40379 w 415554"/>
                  <a:gd name="connsiteY14" fmla="*/ 186533 h 186533"/>
                  <a:gd name="connsiteX15" fmla="*/ 0 w 415554"/>
                  <a:gd name="connsiteY15" fmla="*/ 146154 h 186533"/>
                  <a:gd name="connsiteX16" fmla="*/ 0 w 415554"/>
                  <a:gd name="connsiteY16" fmla="*/ 93665 h 186533"/>
                  <a:gd name="connsiteX0" fmla="*/ 0 w 415554"/>
                  <a:gd name="connsiteY0" fmla="*/ 92869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  <a:gd name="connsiteX15" fmla="*/ 0 w 415554"/>
                  <a:gd name="connsiteY15" fmla="*/ 92869 h 185737"/>
                  <a:gd name="connsiteX0" fmla="*/ 0 w 415554"/>
                  <a:gd name="connsiteY0" fmla="*/ 145358 h 185737"/>
                  <a:gd name="connsiteX1" fmla="*/ 203774 w 415554"/>
                  <a:gd name="connsiteY1" fmla="*/ 0 h 185737"/>
                  <a:gd name="connsiteX2" fmla="*/ 220940 w 415554"/>
                  <a:gd name="connsiteY2" fmla="*/ 0 h 185737"/>
                  <a:gd name="connsiteX3" fmla="*/ 233621 w 415554"/>
                  <a:gd name="connsiteY3" fmla="*/ 10297 h 185737"/>
                  <a:gd name="connsiteX4" fmla="*/ 308980 w 415554"/>
                  <a:gd name="connsiteY4" fmla="*/ 27384 h 185737"/>
                  <a:gd name="connsiteX5" fmla="*/ 384339 w 415554"/>
                  <a:gd name="connsiteY5" fmla="*/ 10297 h 185737"/>
                  <a:gd name="connsiteX6" fmla="*/ 386521 w 415554"/>
                  <a:gd name="connsiteY6" fmla="*/ 8525 h 185737"/>
                  <a:gd name="connsiteX7" fmla="*/ 398771 w 415554"/>
                  <a:gd name="connsiteY7" fmla="*/ 16784 h 185737"/>
                  <a:gd name="connsiteX8" fmla="*/ 415554 w 415554"/>
                  <a:gd name="connsiteY8" fmla="*/ 57302 h 185737"/>
                  <a:gd name="connsiteX9" fmla="*/ 415554 w 415554"/>
                  <a:gd name="connsiteY9" fmla="*/ 162026 h 185737"/>
                  <a:gd name="connsiteX10" fmla="*/ 391843 w 415554"/>
                  <a:gd name="connsiteY10" fmla="*/ 185737 h 185737"/>
                  <a:gd name="connsiteX11" fmla="*/ 345384 w 415554"/>
                  <a:gd name="connsiteY11" fmla="*/ 185737 h 185737"/>
                  <a:gd name="connsiteX12" fmla="*/ 170183 w 415554"/>
                  <a:gd name="connsiteY12" fmla="*/ 185737 h 185737"/>
                  <a:gd name="connsiteX13" fmla="*/ 40379 w 415554"/>
                  <a:gd name="connsiteY13" fmla="*/ 185737 h 185737"/>
                  <a:gd name="connsiteX14" fmla="*/ 0 w 415554"/>
                  <a:gd name="connsiteY14" fmla="*/ 145358 h 185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15554" h="185737">
                    <a:moveTo>
                      <a:pt x="0" y="145358"/>
                    </a:moveTo>
                    <a:lnTo>
                      <a:pt x="203774" y="0"/>
                    </a:lnTo>
                    <a:lnTo>
                      <a:pt x="220940" y="0"/>
                    </a:lnTo>
                    <a:lnTo>
                      <a:pt x="233621" y="10297"/>
                    </a:lnTo>
                    <a:cubicBezTo>
                      <a:pt x="252907" y="20854"/>
                      <a:pt x="279551" y="27384"/>
                      <a:pt x="308980" y="27384"/>
                    </a:cubicBezTo>
                    <a:cubicBezTo>
                      <a:pt x="338410" y="27384"/>
                      <a:pt x="365053" y="20854"/>
                      <a:pt x="384339" y="10297"/>
                    </a:cubicBezTo>
                    <a:lnTo>
                      <a:pt x="386521" y="8525"/>
                    </a:lnTo>
                    <a:lnTo>
                      <a:pt x="398771" y="16784"/>
                    </a:lnTo>
                    <a:cubicBezTo>
                      <a:pt x="409140" y="27153"/>
                      <a:pt x="415554" y="41479"/>
                      <a:pt x="415554" y="57302"/>
                    </a:cubicBezTo>
                    <a:lnTo>
                      <a:pt x="415554" y="162026"/>
                    </a:lnTo>
                    <a:cubicBezTo>
                      <a:pt x="415554" y="175121"/>
                      <a:pt x="404938" y="185737"/>
                      <a:pt x="391843" y="185737"/>
                    </a:cubicBezTo>
                    <a:lnTo>
                      <a:pt x="345384" y="185737"/>
                    </a:lnTo>
                    <a:lnTo>
                      <a:pt x="170183" y="185737"/>
                    </a:lnTo>
                    <a:lnTo>
                      <a:pt x="40379" y="185737"/>
                    </a:lnTo>
                    <a:cubicBezTo>
                      <a:pt x="18078" y="185737"/>
                      <a:pt x="0" y="167659"/>
                      <a:pt x="0" y="145358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7" name="台形 86">
                <a:extLst>
                  <a:ext uri="{FF2B5EF4-FFF2-40B4-BE49-F238E27FC236}">
                    <a16:creationId xmlns:a16="http://schemas.microsoft.com/office/drawing/2014/main" id="{C796BBE3-49B6-44EE-8449-0B902AD31FE9}"/>
                  </a:ext>
                </a:extLst>
              </p:cNvPr>
              <p:cNvSpPr/>
              <p:nvPr/>
            </p:nvSpPr>
            <p:spPr>
              <a:xfrm rot="10800000">
                <a:off x="1414504" y="1701702"/>
                <a:ext cx="409370" cy="856657"/>
              </a:xfrm>
              <a:prstGeom prst="trapezoid">
                <a:avLst>
                  <a:gd name="adj" fmla="val 17748"/>
                </a:avLst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64" name="四角形: 上の 2 つの角を丸める 63">
              <a:extLst>
                <a:ext uri="{FF2B5EF4-FFF2-40B4-BE49-F238E27FC236}">
                  <a16:creationId xmlns:a16="http://schemas.microsoft.com/office/drawing/2014/main" id="{91F6A2CB-4854-4EB7-814B-A4568479E115}"/>
                </a:ext>
              </a:extLst>
            </p:cNvPr>
            <p:cNvSpPr/>
            <p:nvPr/>
          </p:nvSpPr>
          <p:spPr>
            <a:xfrm>
              <a:off x="4641075" y="943572"/>
              <a:ext cx="517944" cy="840881"/>
            </a:xfrm>
            <a:prstGeom prst="round2SameRect">
              <a:avLst>
                <a:gd name="adj1" fmla="val 46872"/>
                <a:gd name="adj2" fmla="val 0"/>
              </a:avLst>
            </a:pr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5" name="グループ化 64">
              <a:extLst>
                <a:ext uri="{FF2B5EF4-FFF2-40B4-BE49-F238E27FC236}">
                  <a16:creationId xmlns:a16="http://schemas.microsoft.com/office/drawing/2014/main" id="{5942A562-F743-4189-8551-CF912832D764}"/>
                </a:ext>
              </a:extLst>
            </p:cNvPr>
            <p:cNvGrpSpPr/>
            <p:nvPr/>
          </p:nvGrpSpPr>
          <p:grpSpPr>
            <a:xfrm>
              <a:off x="3906927" y="881548"/>
              <a:ext cx="652877" cy="334322"/>
              <a:chOff x="671569" y="862641"/>
              <a:chExt cx="683016" cy="349755"/>
            </a:xfrm>
          </p:grpSpPr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71D09505-EE9E-4D20-8567-9A7C5F54FB6B}"/>
                  </a:ext>
                </a:extLst>
              </p:cNvPr>
              <p:cNvSpPr/>
              <p:nvPr/>
            </p:nvSpPr>
            <p:spPr bwMode="auto">
              <a:xfrm rot="16200000" flipH="1">
                <a:off x="705980" y="841278"/>
                <a:ext cx="327463" cy="396286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59497F34-37FD-4F41-8732-444905D01094}"/>
                  </a:ext>
                </a:extLst>
              </p:cNvPr>
              <p:cNvSpPr/>
              <p:nvPr/>
            </p:nvSpPr>
            <p:spPr bwMode="auto">
              <a:xfrm flipH="1">
                <a:off x="928075" y="862641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84" name="四角形: 角を丸くする 83">
                <a:extLst>
                  <a:ext uri="{FF2B5EF4-FFF2-40B4-BE49-F238E27FC236}">
                    <a16:creationId xmlns:a16="http://schemas.microsoft.com/office/drawing/2014/main" id="{7220B94E-E174-4D8C-BB22-5E0290B65A97}"/>
                  </a:ext>
                </a:extLst>
              </p:cNvPr>
              <p:cNvSpPr/>
              <p:nvPr/>
            </p:nvSpPr>
            <p:spPr bwMode="auto">
              <a:xfrm flipH="1">
                <a:off x="1007835" y="1093287"/>
                <a:ext cx="346750" cy="119109"/>
              </a:xfrm>
              <a:prstGeom prst="roundRect">
                <a:avLst/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2D527DA4-6002-4735-B14A-9B365CD3CF9D}"/>
                </a:ext>
              </a:extLst>
            </p:cNvPr>
            <p:cNvSpPr/>
            <p:nvPr/>
          </p:nvSpPr>
          <p:spPr>
            <a:xfrm rot="8100000">
              <a:off x="4444724" y="988993"/>
              <a:ext cx="226038" cy="612664"/>
            </a:xfrm>
            <a:custGeom>
              <a:avLst/>
              <a:gdLst>
                <a:gd name="connsiteX0" fmla="*/ 89801 w 226038"/>
                <a:gd name="connsiteY0" fmla="*/ 596194 h 612664"/>
                <a:gd name="connsiteX1" fmla="*/ 16471 w 226038"/>
                <a:gd name="connsiteY1" fmla="*/ 522863 h 612664"/>
                <a:gd name="connsiteX2" fmla="*/ 16471 w 226038"/>
                <a:gd name="connsiteY2" fmla="*/ 443335 h 612664"/>
                <a:gd name="connsiteX3" fmla="*/ 55533 w 226038"/>
                <a:gd name="connsiteY3" fmla="*/ 404273 h 612664"/>
                <a:gd name="connsiteX4" fmla="*/ 72345 w 226038"/>
                <a:gd name="connsiteY4" fmla="*/ 393109 h 612664"/>
                <a:gd name="connsiteX5" fmla="*/ 37927 w 226038"/>
                <a:gd name="connsiteY5" fmla="*/ 73924 h 612664"/>
                <a:gd name="connsiteX6" fmla="*/ 110329 w 226038"/>
                <a:gd name="connsiteY6" fmla="*/ 1 h 612664"/>
                <a:gd name="connsiteX7" fmla="*/ 198378 w 226038"/>
                <a:gd name="connsiteY7" fmla="*/ 73198 h 612664"/>
                <a:gd name="connsiteX8" fmla="*/ 173782 w 226038"/>
                <a:gd name="connsiteY8" fmla="*/ 437316 h 612664"/>
                <a:gd name="connsiteX9" fmla="*/ 208392 w 226038"/>
                <a:gd name="connsiteY9" fmla="*/ 471926 h 612664"/>
                <a:gd name="connsiteX10" fmla="*/ 208392 w 226038"/>
                <a:gd name="connsiteY10" fmla="*/ 557132 h 612664"/>
                <a:gd name="connsiteX11" fmla="*/ 169330 w 226038"/>
                <a:gd name="connsiteY11" fmla="*/ 596194 h 612664"/>
                <a:gd name="connsiteX12" fmla="*/ 89801 w 226038"/>
                <a:gd name="connsiteY12" fmla="*/ 596194 h 612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6038" h="612664">
                  <a:moveTo>
                    <a:pt x="89801" y="596194"/>
                  </a:moveTo>
                  <a:lnTo>
                    <a:pt x="16471" y="522863"/>
                  </a:lnTo>
                  <a:cubicBezTo>
                    <a:pt x="-5491" y="500902"/>
                    <a:pt x="-5491" y="465296"/>
                    <a:pt x="16471" y="443335"/>
                  </a:cubicBezTo>
                  <a:lnTo>
                    <a:pt x="55533" y="404273"/>
                  </a:lnTo>
                  <a:lnTo>
                    <a:pt x="72345" y="393109"/>
                  </a:lnTo>
                  <a:lnTo>
                    <a:pt x="37927" y="73924"/>
                  </a:lnTo>
                  <a:cubicBezTo>
                    <a:pt x="36059" y="33867"/>
                    <a:pt x="68387" y="97"/>
                    <a:pt x="110329" y="1"/>
                  </a:cubicBezTo>
                  <a:cubicBezTo>
                    <a:pt x="152272" y="-96"/>
                    <a:pt x="196509" y="33142"/>
                    <a:pt x="198378" y="73198"/>
                  </a:cubicBezTo>
                  <a:lnTo>
                    <a:pt x="173782" y="437316"/>
                  </a:lnTo>
                  <a:lnTo>
                    <a:pt x="208392" y="471926"/>
                  </a:lnTo>
                  <a:cubicBezTo>
                    <a:pt x="231921" y="495455"/>
                    <a:pt x="231921" y="533603"/>
                    <a:pt x="208392" y="557132"/>
                  </a:cubicBezTo>
                  <a:lnTo>
                    <a:pt x="169330" y="596194"/>
                  </a:lnTo>
                  <a:cubicBezTo>
                    <a:pt x="147368" y="618155"/>
                    <a:pt x="111763" y="618155"/>
                    <a:pt x="89801" y="596194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7" name="四角形: 上の 2 つの角を丸める 66">
              <a:extLst>
                <a:ext uri="{FF2B5EF4-FFF2-40B4-BE49-F238E27FC236}">
                  <a16:creationId xmlns:a16="http://schemas.microsoft.com/office/drawing/2014/main" id="{080BFEB4-1E19-40BB-ACC2-57755B8B2954}"/>
                </a:ext>
              </a:extLst>
            </p:cNvPr>
            <p:cNvSpPr/>
            <p:nvPr/>
          </p:nvSpPr>
          <p:spPr>
            <a:xfrm>
              <a:off x="4232646" y="854315"/>
              <a:ext cx="216175" cy="173580"/>
            </a:xfrm>
            <a:prstGeom prst="round2SameRect">
              <a:avLst>
                <a:gd name="adj1" fmla="val 32747"/>
                <a:gd name="adj2" fmla="val 35085"/>
              </a:avLst>
            </a:prstGeom>
            <a:solidFill>
              <a:srgbClr val="ED7D31">
                <a:lumMod val="60000"/>
                <a:lumOff val="4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330AE0C6-C588-40F6-B8C0-8A617293A327}"/>
                </a:ext>
              </a:extLst>
            </p:cNvPr>
            <p:cNvSpPr/>
            <p:nvPr/>
          </p:nvSpPr>
          <p:spPr>
            <a:xfrm>
              <a:off x="4443413" y="1054895"/>
              <a:ext cx="621506" cy="526256"/>
            </a:xfrm>
            <a:custGeom>
              <a:avLst/>
              <a:gdLst>
                <a:gd name="connsiteX0" fmla="*/ 635794 w 635794"/>
                <a:gd name="connsiteY0" fmla="*/ 180975 h 547687"/>
                <a:gd name="connsiteX1" fmla="*/ 261938 w 635794"/>
                <a:gd name="connsiteY1" fmla="*/ 547687 h 547687"/>
                <a:gd name="connsiteX2" fmla="*/ 0 w 635794"/>
                <a:gd name="connsiteY2" fmla="*/ 221456 h 547687"/>
                <a:gd name="connsiteX3" fmla="*/ 119063 w 635794"/>
                <a:gd name="connsiteY3" fmla="*/ 138112 h 547687"/>
                <a:gd name="connsiteX4" fmla="*/ 271463 w 635794"/>
                <a:gd name="connsiteY4" fmla="*/ 254794 h 547687"/>
                <a:gd name="connsiteX5" fmla="*/ 469106 w 635794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57175 w 621506"/>
                <a:gd name="connsiteY4" fmla="*/ 254794 h 547687"/>
                <a:gd name="connsiteX5" fmla="*/ 454818 w 621506"/>
                <a:gd name="connsiteY5" fmla="*/ 0 h 547687"/>
                <a:gd name="connsiteX0" fmla="*/ 621506 w 621506"/>
                <a:gd name="connsiteY0" fmla="*/ 180975 h 547687"/>
                <a:gd name="connsiteX1" fmla="*/ 247650 w 621506"/>
                <a:gd name="connsiteY1" fmla="*/ 547687 h 547687"/>
                <a:gd name="connsiteX2" fmla="*/ 0 w 621506"/>
                <a:gd name="connsiteY2" fmla="*/ 240506 h 547687"/>
                <a:gd name="connsiteX3" fmla="*/ 104775 w 621506"/>
                <a:gd name="connsiteY3" fmla="*/ 138112 h 547687"/>
                <a:gd name="connsiteX4" fmla="*/ 261938 w 621506"/>
                <a:gd name="connsiteY4" fmla="*/ 271463 h 547687"/>
                <a:gd name="connsiteX5" fmla="*/ 454818 w 621506"/>
                <a:gd name="connsiteY5" fmla="*/ 0 h 547687"/>
                <a:gd name="connsiteX0" fmla="*/ 621506 w 621506"/>
                <a:gd name="connsiteY0" fmla="*/ 180975 h 514349"/>
                <a:gd name="connsiteX1" fmla="*/ 271463 w 621506"/>
                <a:gd name="connsiteY1" fmla="*/ 514349 h 514349"/>
                <a:gd name="connsiteX2" fmla="*/ 0 w 621506"/>
                <a:gd name="connsiteY2" fmla="*/ 240506 h 514349"/>
                <a:gd name="connsiteX3" fmla="*/ 104775 w 621506"/>
                <a:gd name="connsiteY3" fmla="*/ 138112 h 514349"/>
                <a:gd name="connsiteX4" fmla="*/ 261938 w 621506"/>
                <a:gd name="connsiteY4" fmla="*/ 271463 h 514349"/>
                <a:gd name="connsiteX5" fmla="*/ 454818 w 621506"/>
                <a:gd name="connsiteY5" fmla="*/ 0 h 514349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  <a:gd name="connsiteX0" fmla="*/ 621506 w 621506"/>
                <a:gd name="connsiteY0" fmla="*/ 180975 h 526256"/>
                <a:gd name="connsiteX1" fmla="*/ 271463 w 621506"/>
                <a:gd name="connsiteY1" fmla="*/ 526256 h 526256"/>
                <a:gd name="connsiteX2" fmla="*/ 0 w 621506"/>
                <a:gd name="connsiteY2" fmla="*/ 240506 h 526256"/>
                <a:gd name="connsiteX3" fmla="*/ 104775 w 621506"/>
                <a:gd name="connsiteY3" fmla="*/ 138112 h 526256"/>
                <a:gd name="connsiteX4" fmla="*/ 261938 w 621506"/>
                <a:gd name="connsiteY4" fmla="*/ 271463 h 526256"/>
                <a:gd name="connsiteX5" fmla="*/ 454818 w 621506"/>
                <a:gd name="connsiteY5" fmla="*/ 0 h 526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21506" h="526256">
                  <a:moveTo>
                    <a:pt x="621506" y="180975"/>
                  </a:moveTo>
                  <a:lnTo>
                    <a:pt x="271463" y="526256"/>
                  </a:lnTo>
                  <a:lnTo>
                    <a:pt x="0" y="240506"/>
                  </a:lnTo>
                  <a:lnTo>
                    <a:pt x="104775" y="138112"/>
                  </a:lnTo>
                  <a:lnTo>
                    <a:pt x="261938" y="271463"/>
                  </a:lnTo>
                  <a:lnTo>
                    <a:pt x="454818" y="0"/>
                  </a:lnTo>
                </a:path>
              </a:pathLst>
            </a:custGeom>
            <a:solidFill>
              <a:srgbClr val="00B0F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613A1E12-F842-4D65-A964-51151CEF91DD}"/>
                </a:ext>
              </a:extLst>
            </p:cNvPr>
            <p:cNvSpPr/>
            <p:nvPr/>
          </p:nvSpPr>
          <p:spPr>
            <a:xfrm rot="20376193">
              <a:off x="4634850" y="953764"/>
              <a:ext cx="383877" cy="145517"/>
            </a:xfrm>
            <a:custGeom>
              <a:avLst/>
              <a:gdLst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56905 w 383877"/>
                <a:gd name="connsiteY6" fmla="*/ 144841 h 145517"/>
                <a:gd name="connsiteX7" fmla="*/ 0 w 383877"/>
                <a:gd name="connsiteY7" fmla="*/ 84846 h 145517"/>
                <a:gd name="connsiteX8" fmla="*/ 194286 w 383877"/>
                <a:gd name="connsiteY8" fmla="*/ 0 h 145517"/>
                <a:gd name="connsiteX9" fmla="*/ 269911 w 383877"/>
                <a:gd name="connsiteY9" fmla="*/ 6668 h 145517"/>
                <a:gd name="connsiteX0" fmla="*/ 269911 w 383877"/>
                <a:gd name="connsiteY0" fmla="*/ 6668 h 145517"/>
                <a:gd name="connsiteX1" fmla="*/ 373304 w 383877"/>
                <a:gd name="connsiteY1" fmla="*/ 51820 h 145517"/>
                <a:gd name="connsiteX2" fmla="*/ 383877 w 383877"/>
                <a:gd name="connsiteY2" fmla="*/ 74690 h 145517"/>
                <a:gd name="connsiteX3" fmla="*/ 303073 w 383877"/>
                <a:gd name="connsiteY3" fmla="*/ 81717 h 145517"/>
                <a:gd name="connsiteX4" fmla="*/ 165792 w 383877"/>
                <a:gd name="connsiteY4" fmla="*/ 110818 h 145517"/>
                <a:gd name="connsiteX5" fmla="*/ 59200 w 383877"/>
                <a:gd name="connsiteY5" fmla="*/ 145517 h 145517"/>
                <a:gd name="connsiteX6" fmla="*/ 0 w 383877"/>
                <a:gd name="connsiteY6" fmla="*/ 84846 h 145517"/>
                <a:gd name="connsiteX7" fmla="*/ 194286 w 383877"/>
                <a:gd name="connsiteY7" fmla="*/ 0 h 145517"/>
                <a:gd name="connsiteX8" fmla="*/ 269911 w 383877"/>
                <a:gd name="connsiteY8" fmla="*/ 6668 h 145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83877" h="145517">
                  <a:moveTo>
                    <a:pt x="269911" y="6668"/>
                  </a:moveTo>
                  <a:cubicBezTo>
                    <a:pt x="316399" y="15255"/>
                    <a:pt x="353641" y="31519"/>
                    <a:pt x="373304" y="51820"/>
                  </a:cubicBezTo>
                  <a:lnTo>
                    <a:pt x="383877" y="74690"/>
                  </a:lnTo>
                  <a:lnTo>
                    <a:pt x="303073" y="81717"/>
                  </a:lnTo>
                  <a:cubicBezTo>
                    <a:pt x="260232" y="88249"/>
                    <a:pt x="213806" y="97953"/>
                    <a:pt x="165792" y="110818"/>
                  </a:cubicBezTo>
                  <a:lnTo>
                    <a:pt x="59200" y="145517"/>
                  </a:lnTo>
                  <a:lnTo>
                    <a:pt x="0" y="84846"/>
                  </a:lnTo>
                  <a:cubicBezTo>
                    <a:pt x="0" y="37987"/>
                    <a:pt x="86985" y="0"/>
                    <a:pt x="194286" y="0"/>
                  </a:cubicBezTo>
                  <a:cubicBezTo>
                    <a:pt x="221111" y="0"/>
                    <a:pt x="246667" y="2374"/>
                    <a:pt x="269911" y="6668"/>
                  </a:cubicBezTo>
                  <a:close/>
                </a:path>
              </a:pathLst>
            </a:custGeom>
            <a:solidFill>
              <a:srgbClr val="0070C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FB4539DC-64A0-41E9-BA4C-C5A22B5FAF9C}"/>
                </a:ext>
              </a:extLst>
            </p:cNvPr>
            <p:cNvGrpSpPr/>
            <p:nvPr/>
          </p:nvGrpSpPr>
          <p:grpSpPr>
            <a:xfrm rot="900000">
              <a:off x="4380104" y="-406563"/>
              <a:ext cx="1291268" cy="1350492"/>
              <a:chOff x="7300815" y="5983565"/>
              <a:chExt cx="1291268" cy="1350492"/>
            </a:xfrm>
          </p:grpSpPr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1A378A11-2D1B-4105-89E8-72ED497452E5}"/>
                  </a:ext>
                </a:extLst>
              </p:cNvPr>
              <p:cNvSpPr/>
              <p:nvPr/>
            </p:nvSpPr>
            <p:spPr>
              <a:xfrm rot="20952697">
                <a:off x="7306672" y="5983565"/>
                <a:ext cx="1190404" cy="1040505"/>
              </a:xfrm>
              <a:custGeom>
                <a:avLst/>
                <a:gdLst>
                  <a:gd name="connsiteX0" fmla="*/ 518797 w 1301563"/>
                  <a:gd name="connsiteY0" fmla="*/ 0 h 1095292"/>
                  <a:gd name="connsiteX1" fmla="*/ 720737 w 1301563"/>
                  <a:gd name="connsiteY1" fmla="*/ 40494 h 1095292"/>
                  <a:gd name="connsiteX2" fmla="*/ 768335 w 1301563"/>
                  <a:gd name="connsiteY2" fmla="*/ 66155 h 1095292"/>
                  <a:gd name="connsiteX3" fmla="*/ 782766 w 1301563"/>
                  <a:gd name="connsiteY3" fmla="*/ 64710 h 1095292"/>
                  <a:gd name="connsiteX4" fmla="*/ 1301563 w 1301563"/>
                  <a:gd name="connsiteY4" fmla="*/ 580001 h 1095292"/>
                  <a:gd name="connsiteX5" fmla="*/ 782766 w 1301563"/>
                  <a:gd name="connsiteY5" fmla="*/ 1095292 h 1095292"/>
                  <a:gd name="connsiteX6" fmla="*/ 580827 w 1301563"/>
                  <a:gd name="connsiteY6" fmla="*/ 1054798 h 1095292"/>
                  <a:gd name="connsiteX7" fmla="*/ 533229 w 1301563"/>
                  <a:gd name="connsiteY7" fmla="*/ 1029137 h 1095292"/>
                  <a:gd name="connsiteX8" fmla="*/ 518797 w 1301563"/>
                  <a:gd name="connsiteY8" fmla="*/ 1030582 h 1095292"/>
                  <a:gd name="connsiteX9" fmla="*/ 0 w 1301563"/>
                  <a:gd name="connsiteY9" fmla="*/ 515291 h 1095292"/>
                  <a:gd name="connsiteX10" fmla="*/ 518797 w 1301563"/>
                  <a:gd name="connsiteY10" fmla="*/ 0 h 1095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01563" h="1095292">
                    <a:moveTo>
                      <a:pt x="518797" y="0"/>
                    </a:moveTo>
                    <a:cubicBezTo>
                      <a:pt x="590428" y="0"/>
                      <a:pt x="658669" y="14419"/>
                      <a:pt x="720737" y="40494"/>
                    </a:cubicBezTo>
                    <a:lnTo>
                      <a:pt x="768335" y="66155"/>
                    </a:lnTo>
                    <a:lnTo>
                      <a:pt x="782766" y="64710"/>
                    </a:lnTo>
                    <a:cubicBezTo>
                      <a:pt x="1069290" y="64710"/>
                      <a:pt x="1301563" y="295414"/>
                      <a:pt x="1301563" y="580001"/>
                    </a:cubicBezTo>
                    <a:cubicBezTo>
                      <a:pt x="1301563" y="864588"/>
                      <a:pt x="1069290" y="1095292"/>
                      <a:pt x="782766" y="1095292"/>
                    </a:cubicBezTo>
                    <a:cubicBezTo>
                      <a:pt x="711135" y="1095292"/>
                      <a:pt x="642895" y="1080873"/>
                      <a:pt x="580827" y="1054798"/>
                    </a:cubicBezTo>
                    <a:lnTo>
                      <a:pt x="533229" y="1029137"/>
                    </a:lnTo>
                    <a:lnTo>
                      <a:pt x="518797" y="1030582"/>
                    </a:lnTo>
                    <a:cubicBezTo>
                      <a:pt x="232273" y="1030582"/>
                      <a:pt x="0" y="799878"/>
                      <a:pt x="0" y="515291"/>
                    </a:cubicBezTo>
                    <a:cubicBezTo>
                      <a:pt x="0" y="230704"/>
                      <a:pt x="232273" y="0"/>
                      <a:pt x="51879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2" name="楕円 1">
                <a:extLst>
                  <a:ext uri="{FF2B5EF4-FFF2-40B4-BE49-F238E27FC236}">
                    <a16:creationId xmlns:a16="http://schemas.microsoft.com/office/drawing/2014/main" id="{5C650AA8-B565-4BD7-8F44-64985C235507}"/>
                  </a:ext>
                </a:extLst>
              </p:cNvPr>
              <p:cNvSpPr/>
              <p:nvPr/>
            </p:nvSpPr>
            <p:spPr>
              <a:xfrm rot="20952697">
                <a:off x="7300815" y="6810884"/>
                <a:ext cx="187375" cy="239746"/>
              </a:xfrm>
              <a:custGeom>
                <a:avLst/>
                <a:gdLst>
                  <a:gd name="connsiteX0" fmla="*/ 0 w 377825"/>
                  <a:gd name="connsiteY0" fmla="*/ 40997 h 81993"/>
                  <a:gd name="connsiteX1" fmla="*/ 188913 w 377825"/>
                  <a:gd name="connsiteY1" fmla="*/ 0 h 81993"/>
                  <a:gd name="connsiteX2" fmla="*/ 377826 w 377825"/>
                  <a:gd name="connsiteY2" fmla="*/ 40997 h 81993"/>
                  <a:gd name="connsiteX3" fmla="*/ 188913 w 377825"/>
                  <a:gd name="connsiteY3" fmla="*/ 81994 h 81993"/>
                  <a:gd name="connsiteX4" fmla="*/ 0 w 377825"/>
                  <a:gd name="connsiteY4" fmla="*/ 40997 h 81993"/>
                  <a:gd name="connsiteX0" fmla="*/ 1292 w 379118"/>
                  <a:gd name="connsiteY0" fmla="*/ 250547 h 291974"/>
                  <a:gd name="connsiteX1" fmla="*/ 272755 w 379118"/>
                  <a:gd name="connsiteY1" fmla="*/ 0 h 291974"/>
                  <a:gd name="connsiteX2" fmla="*/ 379118 w 379118"/>
                  <a:gd name="connsiteY2" fmla="*/ 250547 h 291974"/>
                  <a:gd name="connsiteX3" fmla="*/ 190205 w 379118"/>
                  <a:gd name="connsiteY3" fmla="*/ 291544 h 291974"/>
                  <a:gd name="connsiteX4" fmla="*/ 1292 w 379118"/>
                  <a:gd name="connsiteY4" fmla="*/ 250547 h 291974"/>
                  <a:gd name="connsiteX0" fmla="*/ 1685 w 300136"/>
                  <a:gd name="connsiteY0" fmla="*/ 187583 h 294330"/>
                  <a:gd name="connsiteX1" fmla="*/ 193773 w 300136"/>
                  <a:gd name="connsiteY1" fmla="*/ 536 h 294330"/>
                  <a:gd name="connsiteX2" fmla="*/ 300136 w 300136"/>
                  <a:gd name="connsiteY2" fmla="*/ 251083 h 294330"/>
                  <a:gd name="connsiteX3" fmla="*/ 111223 w 300136"/>
                  <a:gd name="connsiteY3" fmla="*/ 292080 h 294330"/>
                  <a:gd name="connsiteX4" fmla="*/ 1685 w 300136"/>
                  <a:gd name="connsiteY4" fmla="*/ 187583 h 294330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862 w 299313"/>
                  <a:gd name="connsiteY0" fmla="*/ 187563 h 265078"/>
                  <a:gd name="connsiteX1" fmla="*/ 192950 w 299313"/>
                  <a:gd name="connsiteY1" fmla="*/ 516 h 265078"/>
                  <a:gd name="connsiteX2" fmla="*/ 299313 w 299313"/>
                  <a:gd name="connsiteY2" fmla="*/ 251063 h 265078"/>
                  <a:gd name="connsiteX3" fmla="*/ 129450 w 299313"/>
                  <a:gd name="connsiteY3" fmla="*/ 253960 h 265078"/>
                  <a:gd name="connsiteX4" fmla="*/ 862 w 299313"/>
                  <a:gd name="connsiteY4" fmla="*/ 187563 h 265078"/>
                  <a:gd name="connsiteX0" fmla="*/ 732 w 197787"/>
                  <a:gd name="connsiteY0" fmla="*/ 187607 h 263128"/>
                  <a:gd name="connsiteX1" fmla="*/ 192820 w 197787"/>
                  <a:gd name="connsiteY1" fmla="*/ 560 h 263128"/>
                  <a:gd name="connsiteX2" fmla="*/ 129320 w 197787"/>
                  <a:gd name="connsiteY2" fmla="*/ 254004 h 263128"/>
                  <a:gd name="connsiteX3" fmla="*/ 732 w 197787"/>
                  <a:gd name="connsiteY3" fmla="*/ 187607 h 263128"/>
                  <a:gd name="connsiteX0" fmla="*/ 83 w 233281"/>
                  <a:gd name="connsiteY0" fmla="*/ 187152 h 229950"/>
                  <a:gd name="connsiteX1" fmla="*/ 192171 w 233281"/>
                  <a:gd name="connsiteY1" fmla="*/ 105 h 229950"/>
                  <a:gd name="connsiteX2" fmla="*/ 217571 w 233281"/>
                  <a:gd name="connsiteY2" fmla="*/ 215449 h 229950"/>
                  <a:gd name="connsiteX3" fmla="*/ 83 w 233281"/>
                  <a:gd name="connsiteY3" fmla="*/ 187152 h 229950"/>
                  <a:gd name="connsiteX0" fmla="*/ 1595 w 234793"/>
                  <a:gd name="connsiteY0" fmla="*/ 187171 h 236717"/>
                  <a:gd name="connsiteX1" fmla="*/ 193683 w 234793"/>
                  <a:gd name="connsiteY1" fmla="*/ 124 h 236717"/>
                  <a:gd name="connsiteX2" fmla="*/ 219083 w 234793"/>
                  <a:gd name="connsiteY2" fmla="*/ 215468 h 236717"/>
                  <a:gd name="connsiteX3" fmla="*/ 1595 w 234793"/>
                  <a:gd name="connsiteY3" fmla="*/ 187171 h 236717"/>
                  <a:gd name="connsiteX0" fmla="*/ 1824 w 203273"/>
                  <a:gd name="connsiteY0" fmla="*/ 206110 h 246667"/>
                  <a:gd name="connsiteX1" fmla="*/ 165337 w 203273"/>
                  <a:gd name="connsiteY1" fmla="*/ 13 h 246667"/>
                  <a:gd name="connsiteX2" fmla="*/ 190737 w 203273"/>
                  <a:gd name="connsiteY2" fmla="*/ 215357 h 246667"/>
                  <a:gd name="connsiteX3" fmla="*/ 1824 w 203273"/>
                  <a:gd name="connsiteY3" fmla="*/ 206110 h 246667"/>
                  <a:gd name="connsiteX0" fmla="*/ 0 w 201449"/>
                  <a:gd name="connsiteY0" fmla="*/ 206110 h 246667"/>
                  <a:gd name="connsiteX1" fmla="*/ 163513 w 201449"/>
                  <a:gd name="connsiteY1" fmla="*/ 13 h 246667"/>
                  <a:gd name="connsiteX2" fmla="*/ 188913 w 201449"/>
                  <a:gd name="connsiteY2" fmla="*/ 215357 h 246667"/>
                  <a:gd name="connsiteX3" fmla="*/ 0 w 201449"/>
                  <a:gd name="connsiteY3" fmla="*/ 206110 h 246667"/>
                  <a:gd name="connsiteX0" fmla="*/ 0 w 187375"/>
                  <a:gd name="connsiteY0" fmla="*/ 193478 h 239746"/>
                  <a:gd name="connsiteX1" fmla="*/ 150813 w 187375"/>
                  <a:gd name="connsiteY1" fmla="*/ 81 h 239746"/>
                  <a:gd name="connsiteX2" fmla="*/ 176213 w 187375"/>
                  <a:gd name="connsiteY2" fmla="*/ 215425 h 239746"/>
                  <a:gd name="connsiteX3" fmla="*/ 0 w 187375"/>
                  <a:gd name="connsiteY3" fmla="*/ 193478 h 2397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7375" h="239746">
                    <a:moveTo>
                      <a:pt x="0" y="193478"/>
                    </a:moveTo>
                    <a:cubicBezTo>
                      <a:pt x="59267" y="116312"/>
                      <a:pt x="121444" y="-3577"/>
                      <a:pt x="150813" y="81"/>
                    </a:cubicBezTo>
                    <a:cubicBezTo>
                      <a:pt x="180182" y="3739"/>
                      <a:pt x="201348" y="183192"/>
                      <a:pt x="176213" y="215425"/>
                    </a:cubicBezTo>
                    <a:cubicBezTo>
                      <a:pt x="151078" y="247658"/>
                      <a:pt x="20108" y="254769"/>
                      <a:pt x="0" y="19347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3" name="四角形: 角を丸くする 72">
                <a:extLst>
                  <a:ext uri="{FF2B5EF4-FFF2-40B4-BE49-F238E27FC236}">
                    <a16:creationId xmlns:a16="http://schemas.microsoft.com/office/drawing/2014/main" id="{FCB446D0-84DD-4F33-8658-FF0498622463}"/>
                  </a:ext>
                </a:extLst>
              </p:cNvPr>
              <p:cNvSpPr/>
              <p:nvPr/>
            </p:nvSpPr>
            <p:spPr>
              <a:xfrm rot="20952697">
                <a:off x="7340208" y="6098318"/>
                <a:ext cx="1112808" cy="1204554"/>
              </a:xfrm>
              <a:prstGeom prst="roundRect">
                <a:avLst>
                  <a:gd name="adj" fmla="val 48479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" name="楕円 14">
                <a:extLst>
                  <a:ext uri="{FF2B5EF4-FFF2-40B4-BE49-F238E27FC236}">
                    <a16:creationId xmlns:a16="http://schemas.microsoft.com/office/drawing/2014/main" id="{C3586AE7-07B2-407E-9240-8763CA196068}"/>
                  </a:ext>
                </a:extLst>
              </p:cNvPr>
              <p:cNvSpPr/>
              <p:nvPr/>
            </p:nvSpPr>
            <p:spPr>
              <a:xfrm rot="20052697">
                <a:off x="7552287" y="7016808"/>
                <a:ext cx="155112" cy="194632"/>
              </a:xfrm>
              <a:custGeom>
                <a:avLst/>
                <a:gdLst>
                  <a:gd name="connsiteX0" fmla="*/ 0 w 1157287"/>
                  <a:gd name="connsiteY0" fmla="*/ 148586 h 297172"/>
                  <a:gd name="connsiteX1" fmla="*/ 578644 w 1157287"/>
                  <a:gd name="connsiteY1" fmla="*/ 0 h 297172"/>
                  <a:gd name="connsiteX2" fmla="*/ 1157288 w 1157287"/>
                  <a:gd name="connsiteY2" fmla="*/ 148586 h 297172"/>
                  <a:gd name="connsiteX3" fmla="*/ 578644 w 1157287"/>
                  <a:gd name="connsiteY3" fmla="*/ 297172 h 297172"/>
                  <a:gd name="connsiteX4" fmla="*/ 0 w 1157287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297172"/>
                  <a:gd name="connsiteX1" fmla="*/ 578644 w 1157288"/>
                  <a:gd name="connsiteY1" fmla="*/ 0 h 297172"/>
                  <a:gd name="connsiteX2" fmla="*/ 1157288 w 1157288"/>
                  <a:gd name="connsiteY2" fmla="*/ 148586 h 297172"/>
                  <a:gd name="connsiteX3" fmla="*/ 578644 w 1157288"/>
                  <a:gd name="connsiteY3" fmla="*/ 297172 h 297172"/>
                  <a:gd name="connsiteX4" fmla="*/ 0 w 1157288"/>
                  <a:gd name="connsiteY4" fmla="*/ 148586 h 297172"/>
                  <a:gd name="connsiteX0" fmla="*/ 0 w 1157288"/>
                  <a:gd name="connsiteY0" fmla="*/ 148586 h 759134"/>
                  <a:gd name="connsiteX1" fmla="*/ 578644 w 1157288"/>
                  <a:gd name="connsiteY1" fmla="*/ 0 h 759134"/>
                  <a:gd name="connsiteX2" fmla="*/ 1157288 w 1157288"/>
                  <a:gd name="connsiteY2" fmla="*/ 148586 h 759134"/>
                  <a:gd name="connsiteX3" fmla="*/ 588169 w 1157288"/>
                  <a:gd name="connsiteY3" fmla="*/ 759134 h 759134"/>
                  <a:gd name="connsiteX4" fmla="*/ 0 w 1157288"/>
                  <a:gd name="connsiteY4" fmla="*/ 148586 h 759134"/>
                  <a:gd name="connsiteX0" fmla="*/ 0 w 1157288"/>
                  <a:gd name="connsiteY0" fmla="*/ 99450 h 709998"/>
                  <a:gd name="connsiteX1" fmla="*/ 567787 w 1157288"/>
                  <a:gd name="connsiteY1" fmla="*/ 0 h 709998"/>
                  <a:gd name="connsiteX2" fmla="*/ 1157288 w 1157288"/>
                  <a:gd name="connsiteY2" fmla="*/ 99450 h 709998"/>
                  <a:gd name="connsiteX3" fmla="*/ 588169 w 1157288"/>
                  <a:gd name="connsiteY3" fmla="*/ 709998 h 709998"/>
                  <a:gd name="connsiteX4" fmla="*/ 0 w 1157288"/>
                  <a:gd name="connsiteY4" fmla="*/ 99450 h 709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57288" h="709998">
                    <a:moveTo>
                      <a:pt x="0" y="99450"/>
                    </a:moveTo>
                    <a:cubicBezTo>
                      <a:pt x="0" y="17388"/>
                      <a:pt x="248211" y="0"/>
                      <a:pt x="567787" y="0"/>
                    </a:cubicBezTo>
                    <a:cubicBezTo>
                      <a:pt x="887363" y="0"/>
                      <a:pt x="1157288" y="17388"/>
                      <a:pt x="1157288" y="99450"/>
                    </a:cubicBezTo>
                    <a:cubicBezTo>
                      <a:pt x="1157288" y="181512"/>
                      <a:pt x="907745" y="709998"/>
                      <a:pt x="588169" y="709998"/>
                    </a:cubicBezTo>
                    <a:cubicBezTo>
                      <a:pt x="268593" y="709998"/>
                      <a:pt x="0" y="181512"/>
                      <a:pt x="0" y="994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2F86FA2A-BD6F-479A-85D7-AD40A73231F1}"/>
                  </a:ext>
                </a:extLst>
              </p:cNvPr>
              <p:cNvSpPr/>
              <p:nvPr/>
            </p:nvSpPr>
            <p:spPr>
              <a:xfrm rot="20052697">
                <a:off x="7583360" y="7025550"/>
                <a:ext cx="126041" cy="178776"/>
              </a:xfrm>
              <a:custGeom>
                <a:avLst/>
                <a:gdLst>
                  <a:gd name="connsiteX0" fmla="*/ 397621 w 412439"/>
                  <a:gd name="connsiteY0" fmla="*/ 0 h 505684"/>
                  <a:gd name="connsiteX1" fmla="*/ 407079 w 412439"/>
                  <a:gd name="connsiteY1" fmla="*/ 10682 h 505684"/>
                  <a:gd name="connsiteX2" fmla="*/ 412439 w 412439"/>
                  <a:gd name="connsiteY2" fmla="*/ 32265 h 505684"/>
                  <a:gd name="connsiteX3" fmla="*/ 162833 w 412439"/>
                  <a:gd name="connsiteY3" fmla="*/ 505684 h 505684"/>
                  <a:gd name="connsiteX4" fmla="*/ 19619 w 412439"/>
                  <a:gd name="connsiteY4" fmla="*/ 372669 h 505684"/>
                  <a:gd name="connsiteX5" fmla="*/ 0 w 412439"/>
                  <a:gd name="connsiteY5" fmla="*/ 331804 h 505684"/>
                  <a:gd name="connsiteX6" fmla="*/ 21714 w 412439"/>
                  <a:gd name="connsiteY6" fmla="*/ 289326 h 505684"/>
                  <a:gd name="connsiteX7" fmla="*/ 133409 w 412439"/>
                  <a:gd name="connsiteY7" fmla="*/ 151244 h 505684"/>
                  <a:gd name="connsiteX8" fmla="*/ 351028 w 412439"/>
                  <a:gd name="connsiteY8" fmla="*/ 12954 h 5056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2439" h="505684">
                    <a:moveTo>
                      <a:pt x="397621" y="0"/>
                    </a:moveTo>
                    <a:lnTo>
                      <a:pt x="407079" y="10682"/>
                    </a:lnTo>
                    <a:cubicBezTo>
                      <a:pt x="410589" y="17141"/>
                      <a:pt x="412439" y="24311"/>
                      <a:pt x="412439" y="32265"/>
                    </a:cubicBezTo>
                    <a:cubicBezTo>
                      <a:pt x="412439" y="95896"/>
                      <a:pt x="302994" y="505684"/>
                      <a:pt x="162833" y="505684"/>
                    </a:cubicBezTo>
                    <a:cubicBezTo>
                      <a:pt x="110273" y="505684"/>
                      <a:pt x="60857" y="448058"/>
                      <a:pt x="19619" y="372669"/>
                    </a:cubicBezTo>
                    <a:lnTo>
                      <a:pt x="0" y="331804"/>
                    </a:lnTo>
                    <a:lnTo>
                      <a:pt x="21714" y="289326"/>
                    </a:lnTo>
                    <a:cubicBezTo>
                      <a:pt x="50713" y="241286"/>
                      <a:pt x="88170" y="194323"/>
                      <a:pt x="133409" y="151244"/>
                    </a:cubicBezTo>
                    <a:cubicBezTo>
                      <a:pt x="201267" y="86626"/>
                      <a:pt x="276999" y="39924"/>
                      <a:pt x="351028" y="12954"/>
                    </a:cubicBezTo>
                    <a:close/>
                  </a:path>
                </a:pathLst>
              </a:custGeom>
              <a:solidFill>
                <a:srgbClr val="FF99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6" name="月 75">
                <a:extLst>
                  <a:ext uri="{FF2B5EF4-FFF2-40B4-BE49-F238E27FC236}">
                    <a16:creationId xmlns:a16="http://schemas.microsoft.com/office/drawing/2014/main" id="{7AE92F09-9134-4CE4-81A9-245CEF44082A}"/>
                  </a:ext>
                </a:extLst>
              </p:cNvPr>
              <p:cNvSpPr/>
              <p:nvPr/>
            </p:nvSpPr>
            <p:spPr>
              <a:xfrm rot="4752697">
                <a:off x="7464151" y="6451505"/>
                <a:ext cx="45719" cy="229300"/>
              </a:xfrm>
              <a:prstGeom prst="moon">
                <a:avLst>
                  <a:gd name="adj" fmla="val 55057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36F4F4CC-FB0E-409B-9CAD-03026C7EEB9E}"/>
                  </a:ext>
                </a:extLst>
              </p:cNvPr>
              <p:cNvSpPr/>
              <p:nvPr/>
            </p:nvSpPr>
            <p:spPr>
              <a:xfrm rot="14527645">
                <a:off x="7483835" y="6579581"/>
                <a:ext cx="86690" cy="241892"/>
              </a:xfrm>
              <a:custGeom>
                <a:avLst/>
                <a:gdLst>
                  <a:gd name="connsiteX0" fmla="*/ 45719 w 86690"/>
                  <a:gd name="connsiteY0" fmla="*/ 229300 h 241892"/>
                  <a:gd name="connsiteX1" fmla="*/ 0 w 86690"/>
                  <a:gd name="connsiteY1" fmla="*/ 114650 h 241892"/>
                  <a:gd name="connsiteX2" fmla="*/ 45719 w 86690"/>
                  <a:gd name="connsiteY2" fmla="*/ 0 h 241892"/>
                  <a:gd name="connsiteX3" fmla="*/ 25172 w 86690"/>
                  <a:gd name="connsiteY3" fmla="*/ 114650 h 241892"/>
                  <a:gd name="connsiteX4" fmla="*/ 45719 w 86690"/>
                  <a:gd name="connsiteY4" fmla="*/ 229300 h 241892"/>
                  <a:gd name="connsiteX5" fmla="*/ 86690 w 86690"/>
                  <a:gd name="connsiteY5" fmla="*/ 241892 h 241892"/>
                  <a:gd name="connsiteX6" fmla="*/ 40971 w 86690"/>
                  <a:gd name="connsiteY6" fmla="*/ 127242 h 241892"/>
                  <a:gd name="connsiteX7" fmla="*/ 86690 w 86690"/>
                  <a:gd name="connsiteY7" fmla="*/ 12592 h 241892"/>
                  <a:gd name="connsiteX8" fmla="*/ 66143 w 86690"/>
                  <a:gd name="connsiteY8" fmla="*/ 127242 h 241892"/>
                  <a:gd name="connsiteX9" fmla="*/ 86690 w 86690"/>
                  <a:gd name="connsiteY9" fmla="*/ 241892 h 2418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6690" h="241892">
                    <a:moveTo>
                      <a:pt x="45719" y="229300"/>
                    </a:moveTo>
                    <a:cubicBezTo>
                      <a:pt x="20469" y="229300"/>
                      <a:pt x="0" y="177969"/>
                      <a:pt x="0" y="114650"/>
                    </a:cubicBezTo>
                    <a:cubicBezTo>
                      <a:pt x="0" y="51331"/>
                      <a:pt x="20469" y="0"/>
                      <a:pt x="45719" y="0"/>
                    </a:cubicBezTo>
                    <a:cubicBezTo>
                      <a:pt x="32650" y="29096"/>
                      <a:pt x="25172" y="70825"/>
                      <a:pt x="25172" y="114650"/>
                    </a:cubicBezTo>
                    <a:cubicBezTo>
                      <a:pt x="25172" y="158475"/>
                      <a:pt x="32651" y="200204"/>
                      <a:pt x="45719" y="229300"/>
                    </a:cubicBezTo>
                    <a:close/>
                    <a:moveTo>
                      <a:pt x="86690" y="241892"/>
                    </a:moveTo>
                    <a:cubicBezTo>
                      <a:pt x="61440" y="241892"/>
                      <a:pt x="40971" y="190561"/>
                      <a:pt x="40971" y="127242"/>
                    </a:cubicBezTo>
                    <a:cubicBezTo>
                      <a:pt x="40971" y="63923"/>
                      <a:pt x="61440" y="12592"/>
                      <a:pt x="86690" y="12592"/>
                    </a:cubicBezTo>
                    <a:cubicBezTo>
                      <a:pt x="73621" y="41688"/>
                      <a:pt x="66143" y="83417"/>
                      <a:pt x="66143" y="127242"/>
                    </a:cubicBezTo>
                    <a:cubicBezTo>
                      <a:pt x="66143" y="171067"/>
                      <a:pt x="73622" y="212796"/>
                      <a:pt x="86690" y="241892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8" name="楕円 77">
                <a:extLst>
                  <a:ext uri="{FF2B5EF4-FFF2-40B4-BE49-F238E27FC236}">
                    <a16:creationId xmlns:a16="http://schemas.microsoft.com/office/drawing/2014/main" id="{B8F80EAD-2721-4FE4-B3E7-FEE27E4042CD}"/>
                  </a:ext>
                </a:extLst>
              </p:cNvPr>
              <p:cNvSpPr/>
              <p:nvPr/>
            </p:nvSpPr>
            <p:spPr>
              <a:xfrm rot="20952697">
                <a:off x="7403343" y="6628372"/>
                <a:ext cx="184756" cy="275006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92503B71-D7FE-4B16-B3AA-CA6FE190FB88}"/>
                  </a:ext>
                </a:extLst>
              </p:cNvPr>
              <p:cNvSpPr/>
              <p:nvPr/>
            </p:nvSpPr>
            <p:spPr>
              <a:xfrm rot="20952697">
                <a:off x="7409259" y="6705799"/>
                <a:ext cx="101128" cy="14165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3DF9BC3E-C8DF-4013-A856-2C99EDC95DE8}"/>
                  </a:ext>
                </a:extLst>
              </p:cNvPr>
              <p:cNvSpPr/>
              <p:nvPr/>
            </p:nvSpPr>
            <p:spPr>
              <a:xfrm rot="9900000">
                <a:off x="7889468" y="6175577"/>
                <a:ext cx="702615" cy="1158480"/>
              </a:xfrm>
              <a:custGeom>
                <a:avLst/>
                <a:gdLst>
                  <a:gd name="connsiteX0" fmla="*/ 537547 w 537547"/>
                  <a:gd name="connsiteY0" fmla="*/ 1159848 h 1159848"/>
                  <a:gd name="connsiteX1" fmla="*/ 444695 w 537547"/>
                  <a:gd name="connsiteY1" fmla="*/ 1060806 h 1159848"/>
                  <a:gd name="connsiteX2" fmla="*/ 438340 w 537547"/>
                  <a:gd name="connsiteY2" fmla="*/ 1042497 h 1159848"/>
                  <a:gd name="connsiteX3" fmla="*/ 444678 w 537547"/>
                  <a:gd name="connsiteY3" fmla="*/ 1159848 h 1159848"/>
                  <a:gd name="connsiteX4" fmla="*/ 351826 w 537547"/>
                  <a:gd name="connsiteY4" fmla="*/ 1060806 h 1159848"/>
                  <a:gd name="connsiteX5" fmla="*/ 345471 w 537547"/>
                  <a:gd name="connsiteY5" fmla="*/ 1042497 h 1159848"/>
                  <a:gd name="connsiteX6" fmla="*/ 351809 w 537547"/>
                  <a:gd name="connsiteY6" fmla="*/ 1159848 h 1159848"/>
                  <a:gd name="connsiteX7" fmla="*/ 287166 w 537547"/>
                  <a:gd name="connsiteY7" fmla="*/ 1114275 h 1159848"/>
                  <a:gd name="connsiteX8" fmla="*/ 252008 w 537547"/>
                  <a:gd name="connsiteY8" fmla="*/ 1031498 h 1159848"/>
                  <a:gd name="connsiteX9" fmla="*/ 258940 w 537547"/>
                  <a:gd name="connsiteY9" fmla="*/ 1159848 h 1159848"/>
                  <a:gd name="connsiteX10" fmla="*/ 194297 w 537547"/>
                  <a:gd name="connsiteY10" fmla="*/ 1114275 h 1159848"/>
                  <a:gd name="connsiteX11" fmla="*/ 159140 w 537547"/>
                  <a:gd name="connsiteY11" fmla="*/ 1031501 h 1159848"/>
                  <a:gd name="connsiteX12" fmla="*/ 166072 w 537547"/>
                  <a:gd name="connsiteY12" fmla="*/ 1159848 h 1159848"/>
                  <a:gd name="connsiteX13" fmla="*/ 0 w 537547"/>
                  <a:gd name="connsiteY13" fmla="*/ 579924 h 1159848"/>
                  <a:gd name="connsiteX14" fmla="*/ 166072 w 537547"/>
                  <a:gd name="connsiteY14" fmla="*/ 0 h 1159848"/>
                  <a:gd name="connsiteX15" fmla="*/ 159140 w 537547"/>
                  <a:gd name="connsiteY15" fmla="*/ 128347 h 1159848"/>
                  <a:gd name="connsiteX16" fmla="*/ 194297 w 537547"/>
                  <a:gd name="connsiteY16" fmla="*/ 45573 h 1159848"/>
                  <a:gd name="connsiteX17" fmla="*/ 258940 w 537547"/>
                  <a:gd name="connsiteY17" fmla="*/ 0 h 1159848"/>
                  <a:gd name="connsiteX18" fmla="*/ 252008 w 537547"/>
                  <a:gd name="connsiteY18" fmla="*/ 128350 h 1159848"/>
                  <a:gd name="connsiteX19" fmla="*/ 287166 w 537547"/>
                  <a:gd name="connsiteY19" fmla="*/ 45573 h 1159848"/>
                  <a:gd name="connsiteX20" fmla="*/ 351809 w 537547"/>
                  <a:gd name="connsiteY20" fmla="*/ 0 h 1159848"/>
                  <a:gd name="connsiteX21" fmla="*/ 345471 w 537547"/>
                  <a:gd name="connsiteY21" fmla="*/ 117352 h 1159848"/>
                  <a:gd name="connsiteX22" fmla="*/ 351826 w 537547"/>
                  <a:gd name="connsiteY22" fmla="*/ 99042 h 1159848"/>
                  <a:gd name="connsiteX23" fmla="*/ 444678 w 537547"/>
                  <a:gd name="connsiteY23" fmla="*/ 0 h 1159848"/>
                  <a:gd name="connsiteX24" fmla="*/ 438340 w 537547"/>
                  <a:gd name="connsiteY24" fmla="*/ 117352 h 1159848"/>
                  <a:gd name="connsiteX25" fmla="*/ 444695 w 537547"/>
                  <a:gd name="connsiteY25" fmla="*/ 99042 h 1159848"/>
                  <a:gd name="connsiteX26" fmla="*/ 537547 w 537547"/>
                  <a:gd name="connsiteY26" fmla="*/ 0 h 1159848"/>
                  <a:gd name="connsiteX27" fmla="*/ 537547 w 537547"/>
                  <a:gd name="connsiteY27" fmla="*/ 1159848 h 11598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537547" h="1159848">
                    <a:moveTo>
                      <a:pt x="537547" y="1159848"/>
                    </a:moveTo>
                    <a:cubicBezTo>
                      <a:pt x="503152" y="1159848"/>
                      <a:pt x="471200" y="1123336"/>
                      <a:pt x="444695" y="1060806"/>
                    </a:cubicBezTo>
                    <a:lnTo>
                      <a:pt x="438340" y="1042497"/>
                    </a:lnTo>
                    <a:lnTo>
                      <a:pt x="444678" y="1159848"/>
                    </a:lnTo>
                    <a:cubicBezTo>
                      <a:pt x="410283" y="1159848"/>
                      <a:pt x="378331" y="1123336"/>
                      <a:pt x="351826" y="1060806"/>
                    </a:cubicBezTo>
                    <a:lnTo>
                      <a:pt x="345471" y="1042497"/>
                    </a:lnTo>
                    <a:lnTo>
                      <a:pt x="351809" y="1159848"/>
                    </a:lnTo>
                    <a:cubicBezTo>
                      <a:pt x="328879" y="1159848"/>
                      <a:pt x="307035" y="1143620"/>
                      <a:pt x="287166" y="1114275"/>
                    </a:cubicBezTo>
                    <a:lnTo>
                      <a:pt x="252008" y="1031498"/>
                    </a:lnTo>
                    <a:lnTo>
                      <a:pt x="258940" y="1159848"/>
                    </a:lnTo>
                    <a:cubicBezTo>
                      <a:pt x="236010" y="1159848"/>
                      <a:pt x="214166" y="1143620"/>
                      <a:pt x="194297" y="1114275"/>
                    </a:cubicBezTo>
                    <a:lnTo>
                      <a:pt x="159140" y="1031501"/>
                    </a:lnTo>
                    <a:lnTo>
                      <a:pt x="166072" y="1159848"/>
                    </a:lnTo>
                    <a:cubicBezTo>
                      <a:pt x="74353" y="1159848"/>
                      <a:pt x="0" y="900207"/>
                      <a:pt x="0" y="579924"/>
                    </a:cubicBezTo>
                    <a:cubicBezTo>
                      <a:pt x="0" y="259641"/>
                      <a:pt x="74353" y="0"/>
                      <a:pt x="166072" y="0"/>
                    </a:cubicBezTo>
                    <a:lnTo>
                      <a:pt x="159140" y="128347"/>
                    </a:lnTo>
                    <a:lnTo>
                      <a:pt x="194297" y="45573"/>
                    </a:lnTo>
                    <a:cubicBezTo>
                      <a:pt x="214166" y="16228"/>
                      <a:pt x="236010" y="0"/>
                      <a:pt x="258940" y="0"/>
                    </a:cubicBezTo>
                    <a:lnTo>
                      <a:pt x="252008" y="128350"/>
                    </a:lnTo>
                    <a:lnTo>
                      <a:pt x="287166" y="45573"/>
                    </a:lnTo>
                    <a:cubicBezTo>
                      <a:pt x="307035" y="16228"/>
                      <a:pt x="328879" y="0"/>
                      <a:pt x="351809" y="0"/>
                    </a:cubicBezTo>
                    <a:lnTo>
                      <a:pt x="345471" y="117352"/>
                    </a:lnTo>
                    <a:lnTo>
                      <a:pt x="351826" y="99042"/>
                    </a:lnTo>
                    <a:cubicBezTo>
                      <a:pt x="378331" y="36512"/>
                      <a:pt x="410283" y="0"/>
                      <a:pt x="444678" y="0"/>
                    </a:cubicBezTo>
                    <a:lnTo>
                      <a:pt x="438340" y="117352"/>
                    </a:lnTo>
                    <a:lnTo>
                      <a:pt x="444695" y="99042"/>
                    </a:lnTo>
                    <a:cubicBezTo>
                      <a:pt x="471200" y="36512"/>
                      <a:pt x="503152" y="0"/>
                      <a:pt x="537547" y="0"/>
                    </a:cubicBezTo>
                    <a:cubicBezTo>
                      <a:pt x="509868" y="380575"/>
                      <a:pt x="509868" y="779273"/>
                      <a:pt x="537547" y="1159848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C6BC78DD-CA6C-4B54-832A-0CFDDB559D71}"/>
                  </a:ext>
                </a:extLst>
              </p:cNvPr>
              <p:cNvSpPr/>
              <p:nvPr/>
            </p:nvSpPr>
            <p:spPr>
              <a:xfrm rot="1152697">
                <a:off x="7485862" y="6057314"/>
                <a:ext cx="962196" cy="702171"/>
              </a:xfrm>
              <a:custGeom>
                <a:avLst/>
                <a:gdLst>
                  <a:gd name="connsiteX0" fmla="*/ 533007 w 1066015"/>
                  <a:gd name="connsiteY0" fmla="*/ 0 h 494004"/>
                  <a:gd name="connsiteX1" fmla="*/ 1045686 w 1066015"/>
                  <a:gd name="connsiteY1" fmla="*/ 207093 h 494004"/>
                  <a:gd name="connsiteX2" fmla="*/ 1066015 w 1066015"/>
                  <a:gd name="connsiteY2" fmla="*/ 247002 h 494004"/>
                  <a:gd name="connsiteX3" fmla="*/ 1045686 w 1066015"/>
                  <a:gd name="connsiteY3" fmla="*/ 286911 h 494004"/>
                  <a:gd name="connsiteX4" fmla="*/ 533007 w 1066015"/>
                  <a:gd name="connsiteY4" fmla="*/ 494004 h 494004"/>
                  <a:gd name="connsiteX5" fmla="*/ 20328 w 1066015"/>
                  <a:gd name="connsiteY5" fmla="*/ 286911 h 494004"/>
                  <a:gd name="connsiteX6" fmla="*/ 0 w 1066015"/>
                  <a:gd name="connsiteY6" fmla="*/ 247002 h 494004"/>
                  <a:gd name="connsiteX7" fmla="*/ 20328 w 1066015"/>
                  <a:gd name="connsiteY7" fmla="*/ 207093 h 494004"/>
                  <a:gd name="connsiteX8" fmla="*/ 533007 w 1066015"/>
                  <a:gd name="connsiteY8" fmla="*/ 0 h 494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066015" h="494004">
                    <a:moveTo>
                      <a:pt x="533007" y="0"/>
                    </a:moveTo>
                    <a:cubicBezTo>
                      <a:pt x="763477" y="0"/>
                      <a:pt x="961219" y="85393"/>
                      <a:pt x="1045686" y="207093"/>
                    </a:cubicBezTo>
                    <a:lnTo>
                      <a:pt x="1066015" y="247002"/>
                    </a:lnTo>
                    <a:lnTo>
                      <a:pt x="1045686" y="286911"/>
                    </a:lnTo>
                    <a:cubicBezTo>
                      <a:pt x="961219" y="408611"/>
                      <a:pt x="763477" y="494004"/>
                      <a:pt x="533007" y="494004"/>
                    </a:cubicBezTo>
                    <a:cubicBezTo>
                      <a:pt x="302538" y="494004"/>
                      <a:pt x="104795" y="408611"/>
                      <a:pt x="20328" y="286911"/>
                    </a:cubicBezTo>
                    <a:lnTo>
                      <a:pt x="0" y="247002"/>
                    </a:lnTo>
                    <a:lnTo>
                      <a:pt x="20328" y="207093"/>
                    </a:lnTo>
                    <a:cubicBezTo>
                      <a:pt x="104795" y="85393"/>
                      <a:pt x="302538" y="0"/>
                      <a:pt x="53300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6E01D00-A13E-4D28-A642-410AEE1574D8}"/>
              </a:ext>
            </a:extLst>
          </p:cNvPr>
          <p:cNvSpPr txBox="1"/>
          <p:nvPr/>
        </p:nvSpPr>
        <p:spPr>
          <a:xfrm>
            <a:off x="285749" y="4934006"/>
            <a:ext cx="9315451" cy="146602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12000" b="1" dirty="0">
                <a:ln w="38100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安全運転を心がけよう</a:t>
            </a:r>
            <a:endParaRPr kumimoji="1" lang="ja-JP" altLang="en-US" sz="12000" b="1" dirty="0">
              <a:ln w="38100">
                <a:noFill/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11" name="テキスト ボックス 310">
            <a:extLst>
              <a:ext uri="{FF2B5EF4-FFF2-40B4-BE49-F238E27FC236}">
                <a16:creationId xmlns:a16="http://schemas.microsoft.com/office/drawing/2014/main" id="{B741F628-35FE-468B-B9F0-027C135E9B3A}"/>
              </a:ext>
            </a:extLst>
          </p:cNvPr>
          <p:cNvSpPr txBox="1"/>
          <p:nvPr/>
        </p:nvSpPr>
        <p:spPr>
          <a:xfrm>
            <a:off x="0" y="267493"/>
            <a:ext cx="9906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60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迷惑運転、</a:t>
            </a:r>
            <a:r>
              <a:rPr kumimoji="1" lang="ja-JP" altLang="en-US" sz="60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危険運転</a:t>
            </a:r>
            <a:endParaRPr kumimoji="1" lang="en-US" altLang="ja-JP" sz="60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dirty="0">
                <a:ln w="38100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事故の元</a:t>
            </a:r>
            <a:endParaRPr kumimoji="1" lang="ja-JP" altLang="en-US" sz="6000" b="1" dirty="0">
              <a:ln w="38100">
                <a:noFill/>
              </a:ln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5870524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41</Words>
  <Application>Microsoft Office PowerPoint</Application>
  <PresentationFormat>A4 210 x 297 mm</PresentationFormat>
  <Paragraphs>13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popb97_安全運転を心がけよう</dc:title>
  <dc:subject>popb97_安全運転を心がけよう</dc:subject>
  <dc:creator>でじけろお</dc:creator>
  <cp:lastModifiedBy/>
  <cp:revision>1</cp:revision>
  <dcterms:created xsi:type="dcterms:W3CDTF">2014-12-04T06:28:23Z</dcterms:created>
  <dcterms:modified xsi:type="dcterms:W3CDTF">2020-10-19T02:43:50Z</dcterms:modified>
  <cp:version>1</cp:version>
</cp:coreProperties>
</file>

<file path=docProps/thumbnail.jpeg>
</file>